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3" r:id="rId5"/>
    <p:sldMasterId id="2147483737" r:id="rId6"/>
  </p:sldMasterIdLst>
  <p:notesMasterIdLst>
    <p:notesMasterId r:id="rId31"/>
  </p:notesMasterIdLst>
  <p:sldIdLst>
    <p:sldId id="263" r:id="rId7"/>
    <p:sldId id="272" r:id="rId8"/>
    <p:sldId id="284" r:id="rId9"/>
    <p:sldId id="257" r:id="rId10"/>
    <p:sldId id="277" r:id="rId11"/>
    <p:sldId id="276" r:id="rId12"/>
    <p:sldId id="264" r:id="rId13"/>
    <p:sldId id="259" r:id="rId14"/>
    <p:sldId id="275" r:id="rId15"/>
    <p:sldId id="278" r:id="rId16"/>
    <p:sldId id="401" r:id="rId17"/>
    <p:sldId id="397" r:id="rId18"/>
    <p:sldId id="400" r:id="rId19"/>
    <p:sldId id="398" r:id="rId20"/>
    <p:sldId id="399" r:id="rId21"/>
    <p:sldId id="258" r:id="rId22"/>
    <p:sldId id="265" r:id="rId23"/>
    <p:sldId id="402" r:id="rId24"/>
    <p:sldId id="279" r:id="rId25"/>
    <p:sldId id="394" r:id="rId26"/>
    <p:sldId id="274" r:id="rId27"/>
    <p:sldId id="280" r:id="rId28"/>
    <p:sldId id="395" r:id="rId29"/>
    <p:sldId id="39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5"/>
    <a:srgbClr val="D2533C"/>
    <a:srgbClr val="B13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791D0-C075-4081-A978-E53FBA45846A}" v="74" dt="2023-01-19T20:16:26.362"/>
    <p1510:client id="{91252B98-7015-4689-BFA7-4E71E576DDFD}" v="139" dt="2023-01-19T23:03:27.279"/>
    <p1510:client id="{CCC01D40-A638-44E9-8321-99A7FB84E8B8}" v="583" dt="2023-01-18T18:48:35.030"/>
    <p1510:client id="{F8B931C0-B005-4012-BF4D-DFFA4499216A}" v="60" dt="2023-01-19T01:30:54.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86" d="100"/>
          <a:sy n="86" d="100"/>
        </p:scale>
        <p:origin x="69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Anderson" clId="Web-{37D791D0-C075-4081-A978-E53FBA45846A}"/>
    <pc:docChg chg="modSld">
      <pc:chgData name="Lindsay Anderson" userId="" providerId="" clId="Web-{37D791D0-C075-4081-A978-E53FBA45846A}" dt="2023-01-19T20:16:26.362" v="54" actId="1076"/>
      <pc:docMkLst>
        <pc:docMk/>
      </pc:docMkLst>
      <pc:sldChg chg="addSp modSp">
        <pc:chgData name="Lindsay Anderson" userId="" providerId="" clId="Web-{37D791D0-C075-4081-A978-E53FBA45846A}" dt="2023-01-19T20:16:26.362" v="54" actId="1076"/>
        <pc:sldMkLst>
          <pc:docMk/>
          <pc:sldMk cId="3118270006" sldId="272"/>
        </pc:sldMkLst>
        <pc:spChg chg="mod">
          <ac:chgData name="Lindsay Anderson" userId="" providerId="" clId="Web-{37D791D0-C075-4081-A978-E53FBA45846A}" dt="2023-01-19T20:15:24.329" v="40" actId="20577"/>
          <ac:spMkLst>
            <pc:docMk/>
            <pc:sldMk cId="3118270006" sldId="272"/>
            <ac:spMk id="3" creationId="{00000000-0000-0000-0000-000000000000}"/>
          </ac:spMkLst>
        </pc:spChg>
        <pc:spChg chg="mod">
          <ac:chgData name="Lindsay Anderson" userId="" providerId="" clId="Web-{37D791D0-C075-4081-A978-E53FBA45846A}" dt="2023-01-19T20:16:26.362" v="54" actId="1076"/>
          <ac:spMkLst>
            <pc:docMk/>
            <pc:sldMk cId="3118270006" sldId="272"/>
            <ac:spMk id="7" creationId="{910CDC5D-C2F1-42A3-84D4-E498027AAA7B}"/>
          </ac:spMkLst>
        </pc:spChg>
        <pc:spChg chg="add mod">
          <ac:chgData name="Lindsay Anderson" userId="" providerId="" clId="Web-{37D791D0-C075-4081-A978-E53FBA45846A}" dt="2023-01-19T20:16:18.643" v="52" actId="1076"/>
          <ac:spMkLst>
            <pc:docMk/>
            <pc:sldMk cId="3118270006" sldId="272"/>
            <ac:spMk id="8" creationId="{B791C79E-4A51-F67F-904A-D849A6844BF3}"/>
          </ac:spMkLst>
        </pc:spChg>
        <pc:picChg chg="add mod">
          <ac:chgData name="Lindsay Anderson" userId="" providerId="" clId="Web-{37D791D0-C075-4081-A978-E53FBA45846A}" dt="2023-01-19T20:16:14.221" v="51" actId="1076"/>
          <ac:picMkLst>
            <pc:docMk/>
            <pc:sldMk cId="3118270006" sldId="272"/>
            <ac:picMk id="4" creationId="{EB4BE094-B7DB-49F1-82F6-C8F9FC29735F}"/>
          </ac:picMkLst>
        </pc:picChg>
        <pc:picChg chg="mod">
          <ac:chgData name="Lindsay Anderson" userId="" providerId="" clId="Web-{37D791D0-C075-4081-A978-E53FBA45846A}" dt="2023-01-19T20:11:21.479" v="4" actId="14100"/>
          <ac:picMkLst>
            <pc:docMk/>
            <pc:sldMk cId="3118270006" sldId="272"/>
            <ac:picMk id="6" creationId="{674D9363-ECD9-4CA9-BE9B-EE4B3A6E369F}"/>
          </ac:picMkLst>
        </pc:picChg>
      </pc:sldChg>
    </pc:docChg>
  </pc:docChgLst>
  <pc:docChgLst>
    <pc:chgData name="Lindsay Anderson" userId="7n5jvM34+Nd8Sq/kGjNf5jk7tow39LGvWtvoLJ6aXHo=" providerId="None" clId="Web-{37D791D0-C075-4081-A978-E53FBA45846A}"/>
    <pc:docChg chg="modSld">
      <pc:chgData name="Lindsay Anderson" userId="7n5jvM34+Nd8Sq/kGjNf5jk7tow39LGvWtvoLJ6aXHo=" providerId="None" clId="Web-{37D791D0-C075-4081-A978-E53FBA45846A}" dt="2023-01-19T19:41:45.306" v="2" actId="20577"/>
      <pc:docMkLst>
        <pc:docMk/>
      </pc:docMkLst>
      <pc:sldChg chg="modSp">
        <pc:chgData name="Lindsay Anderson" userId="7n5jvM34+Nd8Sq/kGjNf5jk7tow39LGvWtvoLJ6aXHo=" providerId="None" clId="Web-{37D791D0-C075-4081-A978-E53FBA45846A}" dt="2023-01-19T19:41:45.306" v="2" actId="20577"/>
        <pc:sldMkLst>
          <pc:docMk/>
          <pc:sldMk cId="1616857435" sldId="265"/>
        </pc:sldMkLst>
        <pc:spChg chg="mod">
          <ac:chgData name="Lindsay Anderson" userId="7n5jvM34+Nd8Sq/kGjNf5jk7tow39LGvWtvoLJ6aXHo=" providerId="None" clId="Web-{37D791D0-C075-4081-A978-E53FBA45846A}" dt="2023-01-19T19:41:45.306" v="2" actId="20577"/>
          <ac:spMkLst>
            <pc:docMk/>
            <pc:sldMk cId="1616857435" sldId="265"/>
            <ac:spMk id="7" creationId="{00000000-0000-0000-0000-000000000000}"/>
          </ac:spMkLst>
        </pc:spChg>
      </pc:sldChg>
    </pc:docChg>
  </pc:docChgLst>
  <pc:docChgLst>
    <pc:chgData name="Lindsay Anderson" userId="7n5jvM34+Nd8Sq/kGjNf5jk7tow39LGvWtvoLJ6aXHo=" providerId="None" clId="Web-{CCC01D40-A638-44E9-8321-99A7FB84E8B8}"/>
    <pc:docChg chg="addSld delSld modSld">
      <pc:chgData name="Lindsay Anderson" userId="7n5jvM34+Nd8Sq/kGjNf5jk7tow39LGvWtvoLJ6aXHo=" providerId="None" clId="Web-{CCC01D40-A638-44E9-8321-99A7FB84E8B8}" dt="2023-01-18T18:48:35.030" v="458"/>
      <pc:docMkLst>
        <pc:docMk/>
      </pc:docMkLst>
      <pc:sldChg chg="modSp">
        <pc:chgData name="Lindsay Anderson" userId="7n5jvM34+Nd8Sq/kGjNf5jk7tow39LGvWtvoLJ6aXHo=" providerId="None" clId="Web-{CCC01D40-A638-44E9-8321-99A7FB84E8B8}" dt="2023-01-18T18:31:46.382" v="125" actId="20577"/>
        <pc:sldMkLst>
          <pc:docMk/>
          <pc:sldMk cId="2402948746" sldId="258"/>
        </pc:sldMkLst>
        <pc:spChg chg="mod">
          <ac:chgData name="Lindsay Anderson" userId="7n5jvM34+Nd8Sq/kGjNf5jk7tow39LGvWtvoLJ6aXHo=" providerId="None" clId="Web-{CCC01D40-A638-44E9-8321-99A7FB84E8B8}" dt="2023-01-18T18:31:46.382" v="125" actId="20577"/>
          <ac:spMkLst>
            <pc:docMk/>
            <pc:sldMk cId="2402948746" sldId="258"/>
            <ac:spMk id="3" creationId="{00000000-0000-0000-0000-000000000000}"/>
          </ac:spMkLst>
        </pc:spChg>
      </pc:sldChg>
      <pc:sldChg chg="modSp">
        <pc:chgData name="Lindsay Anderson" userId="7n5jvM34+Nd8Sq/kGjNf5jk7tow39LGvWtvoLJ6aXHo=" providerId="None" clId="Web-{CCC01D40-A638-44E9-8321-99A7FB84E8B8}" dt="2023-01-18T18:37:27.030" v="301" actId="20577"/>
        <pc:sldMkLst>
          <pc:docMk/>
          <pc:sldMk cId="1616857435" sldId="265"/>
        </pc:sldMkLst>
        <pc:spChg chg="mod">
          <ac:chgData name="Lindsay Anderson" userId="7n5jvM34+Nd8Sq/kGjNf5jk7tow39LGvWtvoLJ6aXHo=" providerId="None" clId="Web-{CCC01D40-A638-44E9-8321-99A7FB84E8B8}" dt="2023-01-18T18:37:27.030" v="301" actId="20577"/>
          <ac:spMkLst>
            <pc:docMk/>
            <pc:sldMk cId="1616857435" sldId="265"/>
            <ac:spMk id="7" creationId="{00000000-0000-0000-0000-000000000000}"/>
          </ac:spMkLst>
        </pc:spChg>
      </pc:sldChg>
      <pc:sldChg chg="del">
        <pc:chgData name="Lindsay Anderson" userId="7n5jvM34+Nd8Sq/kGjNf5jk7tow39LGvWtvoLJ6aXHo=" providerId="None" clId="Web-{CCC01D40-A638-44E9-8321-99A7FB84E8B8}" dt="2023-01-18T18:48:35.030" v="458"/>
        <pc:sldMkLst>
          <pc:docMk/>
          <pc:sldMk cId="1232777952" sldId="266"/>
        </pc:sldMkLst>
      </pc:sldChg>
      <pc:sldChg chg="mod modShow">
        <pc:chgData name="Lindsay Anderson" userId="7n5jvM34+Nd8Sq/kGjNf5jk7tow39LGvWtvoLJ6aXHo=" providerId="None" clId="Web-{CCC01D40-A638-44E9-8321-99A7FB84E8B8}" dt="2023-01-18T18:31:04.693" v="121"/>
        <pc:sldMkLst>
          <pc:docMk/>
          <pc:sldMk cId="1035024970" sldId="271"/>
        </pc:sldMkLst>
      </pc:sldChg>
      <pc:sldChg chg="modSp">
        <pc:chgData name="Lindsay Anderson" userId="7n5jvM34+Nd8Sq/kGjNf5jk7tow39LGvWtvoLJ6aXHo=" providerId="None" clId="Web-{CCC01D40-A638-44E9-8321-99A7FB84E8B8}" dt="2023-01-18T17:43:36.156" v="26" actId="20577"/>
        <pc:sldMkLst>
          <pc:docMk/>
          <pc:sldMk cId="3118270006" sldId="272"/>
        </pc:sldMkLst>
        <pc:spChg chg="mod">
          <ac:chgData name="Lindsay Anderson" userId="7n5jvM34+Nd8Sq/kGjNf5jk7tow39LGvWtvoLJ6aXHo=" providerId="None" clId="Web-{CCC01D40-A638-44E9-8321-99A7FB84E8B8}" dt="2023-01-18T17:43:36.156" v="26" actId="20577"/>
          <ac:spMkLst>
            <pc:docMk/>
            <pc:sldMk cId="3118270006" sldId="272"/>
            <ac:spMk id="3" creationId="{00000000-0000-0000-0000-000000000000}"/>
          </ac:spMkLst>
        </pc:spChg>
      </pc:sldChg>
      <pc:sldChg chg="modSp">
        <pc:chgData name="Lindsay Anderson" userId="7n5jvM34+Nd8Sq/kGjNf5jk7tow39LGvWtvoLJ6aXHo=" providerId="None" clId="Web-{CCC01D40-A638-44E9-8321-99A7FB84E8B8}" dt="2023-01-18T18:42:12.333" v="446" actId="20577"/>
        <pc:sldMkLst>
          <pc:docMk/>
          <pc:sldMk cId="4204642553" sldId="274"/>
        </pc:sldMkLst>
        <pc:spChg chg="mod">
          <ac:chgData name="Lindsay Anderson" userId="7n5jvM34+Nd8Sq/kGjNf5jk7tow39LGvWtvoLJ6aXHo=" providerId="None" clId="Web-{CCC01D40-A638-44E9-8321-99A7FB84E8B8}" dt="2023-01-18T18:42:12.333" v="446" actId="20577"/>
          <ac:spMkLst>
            <pc:docMk/>
            <pc:sldMk cId="4204642553" sldId="274"/>
            <ac:spMk id="3" creationId="{00000000-0000-0000-0000-000000000000}"/>
          </ac:spMkLst>
        </pc:spChg>
      </pc:sldChg>
      <pc:sldChg chg="modSp">
        <pc:chgData name="Lindsay Anderson" userId="7n5jvM34+Nd8Sq/kGjNf5jk7tow39LGvWtvoLJ6aXHo=" providerId="None" clId="Web-{CCC01D40-A638-44E9-8321-99A7FB84E8B8}" dt="2023-01-18T18:24:40.138" v="101" actId="20577"/>
        <pc:sldMkLst>
          <pc:docMk/>
          <pc:sldMk cId="2488598811" sldId="278"/>
        </pc:sldMkLst>
        <pc:spChg chg="mod">
          <ac:chgData name="Lindsay Anderson" userId="7n5jvM34+Nd8Sq/kGjNf5jk7tow39LGvWtvoLJ6aXHo=" providerId="None" clId="Web-{CCC01D40-A638-44E9-8321-99A7FB84E8B8}" dt="2023-01-18T18:24:40.138" v="101" actId="20577"/>
          <ac:spMkLst>
            <pc:docMk/>
            <pc:sldMk cId="2488598811" sldId="278"/>
            <ac:spMk id="3" creationId="{00000000-0000-0000-0000-000000000000}"/>
          </ac:spMkLst>
        </pc:spChg>
      </pc:sldChg>
      <pc:sldChg chg="modSp">
        <pc:chgData name="Lindsay Anderson" userId="7n5jvM34+Nd8Sq/kGjNf5jk7tow39LGvWtvoLJ6aXHo=" providerId="None" clId="Web-{CCC01D40-A638-44E9-8321-99A7FB84E8B8}" dt="2023-01-18T18:46:57.074" v="450" actId="20577"/>
        <pc:sldMkLst>
          <pc:docMk/>
          <pc:sldMk cId="1687650930" sldId="280"/>
        </pc:sldMkLst>
        <pc:spChg chg="mod">
          <ac:chgData name="Lindsay Anderson" userId="7n5jvM34+Nd8Sq/kGjNf5jk7tow39LGvWtvoLJ6aXHo=" providerId="None" clId="Web-{CCC01D40-A638-44E9-8321-99A7FB84E8B8}" dt="2023-01-18T18:46:57.074" v="450" actId="20577"/>
          <ac:spMkLst>
            <pc:docMk/>
            <pc:sldMk cId="1687650930" sldId="280"/>
            <ac:spMk id="3" creationId="{00000000-0000-0000-0000-000000000000}"/>
          </ac:spMkLst>
        </pc:spChg>
      </pc:sldChg>
      <pc:sldChg chg="modSp">
        <pc:chgData name="Lindsay Anderson" userId="7n5jvM34+Nd8Sq/kGjNf5jk7tow39LGvWtvoLJ6aXHo=" providerId="None" clId="Web-{CCC01D40-A638-44E9-8321-99A7FB84E8B8}" dt="2023-01-18T18:48:16.623" v="457" actId="20577"/>
        <pc:sldMkLst>
          <pc:docMk/>
          <pc:sldMk cId="1479553810" sldId="396"/>
        </pc:sldMkLst>
        <pc:spChg chg="mod">
          <ac:chgData name="Lindsay Anderson" userId="7n5jvM34+Nd8Sq/kGjNf5jk7tow39LGvWtvoLJ6aXHo=" providerId="None" clId="Web-{CCC01D40-A638-44E9-8321-99A7FB84E8B8}" dt="2023-01-18T18:48:16.623" v="457" actId="20577"/>
          <ac:spMkLst>
            <pc:docMk/>
            <pc:sldMk cId="1479553810" sldId="396"/>
            <ac:spMk id="7" creationId="{649F0F8B-42A4-452C-B4D3-7B073C369B4E}"/>
          </ac:spMkLst>
        </pc:spChg>
      </pc:sldChg>
      <pc:sldChg chg="modSp">
        <pc:chgData name="Lindsay Anderson" userId="7n5jvM34+Nd8Sq/kGjNf5jk7tow39LGvWtvoLJ6aXHo=" providerId="None" clId="Web-{CCC01D40-A638-44E9-8321-99A7FB84E8B8}" dt="2023-01-18T18:23:30.917" v="83" actId="20577"/>
        <pc:sldMkLst>
          <pc:docMk/>
          <pc:sldMk cId="2858769600" sldId="397"/>
        </pc:sldMkLst>
        <pc:spChg chg="mod">
          <ac:chgData name="Lindsay Anderson" userId="7n5jvM34+Nd8Sq/kGjNf5jk7tow39LGvWtvoLJ6aXHo=" providerId="None" clId="Web-{CCC01D40-A638-44E9-8321-99A7FB84E8B8}" dt="2023-01-18T18:23:30.917" v="83" actId="20577"/>
          <ac:spMkLst>
            <pc:docMk/>
            <pc:sldMk cId="2858769600" sldId="397"/>
            <ac:spMk id="3" creationId="{00000000-0000-0000-0000-000000000000}"/>
          </ac:spMkLst>
        </pc:spChg>
      </pc:sldChg>
      <pc:sldChg chg="modSp">
        <pc:chgData name="Lindsay Anderson" userId="7n5jvM34+Nd8Sq/kGjNf5jk7tow39LGvWtvoLJ6aXHo=" providerId="None" clId="Web-{CCC01D40-A638-44E9-8321-99A7FB84E8B8}" dt="2023-01-18T18:25:20.842" v="105" actId="20577"/>
        <pc:sldMkLst>
          <pc:docMk/>
          <pc:sldMk cId="1573179590" sldId="398"/>
        </pc:sldMkLst>
        <pc:spChg chg="mod">
          <ac:chgData name="Lindsay Anderson" userId="7n5jvM34+Nd8Sq/kGjNf5jk7tow39LGvWtvoLJ6aXHo=" providerId="None" clId="Web-{CCC01D40-A638-44E9-8321-99A7FB84E8B8}" dt="2023-01-18T18:25:20.842" v="105" actId="20577"/>
          <ac:spMkLst>
            <pc:docMk/>
            <pc:sldMk cId="1573179590" sldId="398"/>
            <ac:spMk id="3" creationId="{00000000-0000-0000-0000-000000000000}"/>
          </ac:spMkLst>
        </pc:spChg>
      </pc:sldChg>
      <pc:sldChg chg="modSp">
        <pc:chgData name="Lindsay Anderson" userId="7n5jvM34+Nd8Sq/kGjNf5jk7tow39LGvWtvoLJ6aXHo=" providerId="None" clId="Web-{CCC01D40-A638-44E9-8321-99A7FB84E8B8}" dt="2023-01-18T18:30:16.083" v="120" actId="20577"/>
        <pc:sldMkLst>
          <pc:docMk/>
          <pc:sldMk cId="600581502" sldId="399"/>
        </pc:sldMkLst>
        <pc:spChg chg="mod">
          <ac:chgData name="Lindsay Anderson" userId="7n5jvM34+Nd8Sq/kGjNf5jk7tow39LGvWtvoLJ6aXHo=" providerId="None" clId="Web-{CCC01D40-A638-44E9-8321-99A7FB84E8B8}" dt="2023-01-18T18:30:16.083" v="120" actId="20577"/>
          <ac:spMkLst>
            <pc:docMk/>
            <pc:sldMk cId="600581502" sldId="399"/>
            <ac:spMk id="3" creationId="{00000000-0000-0000-0000-000000000000}"/>
          </ac:spMkLst>
        </pc:spChg>
      </pc:sldChg>
      <pc:sldChg chg="modSp add replId">
        <pc:chgData name="Lindsay Anderson" userId="7n5jvM34+Nd8Sq/kGjNf5jk7tow39LGvWtvoLJ6aXHo=" providerId="None" clId="Web-{CCC01D40-A638-44E9-8321-99A7FB84E8B8}" dt="2023-01-18T18:24:31.106" v="100" actId="20577"/>
        <pc:sldMkLst>
          <pc:docMk/>
          <pc:sldMk cId="2584577195" sldId="400"/>
        </pc:sldMkLst>
        <pc:spChg chg="mod">
          <ac:chgData name="Lindsay Anderson" userId="7n5jvM34+Nd8Sq/kGjNf5jk7tow39LGvWtvoLJ6aXHo=" providerId="None" clId="Web-{CCC01D40-A638-44E9-8321-99A7FB84E8B8}" dt="2023-01-18T18:24:31.106" v="100" actId="20577"/>
          <ac:spMkLst>
            <pc:docMk/>
            <pc:sldMk cId="2584577195" sldId="400"/>
            <ac:spMk id="3" creationId="{00000000-0000-0000-0000-000000000000}"/>
          </ac:spMkLst>
        </pc:spChg>
      </pc:sldChg>
      <pc:sldChg chg="delSp modSp new">
        <pc:chgData name="Lindsay Anderson" userId="7n5jvM34+Nd8Sq/kGjNf5jk7tow39LGvWtvoLJ6aXHo=" providerId="None" clId="Web-{CCC01D40-A638-44E9-8321-99A7FB84E8B8}" dt="2023-01-18T18:36:31.091" v="269" actId="20577"/>
        <pc:sldMkLst>
          <pc:docMk/>
          <pc:sldMk cId="1910432318" sldId="401"/>
        </pc:sldMkLst>
        <pc:spChg chg="mod">
          <ac:chgData name="Lindsay Anderson" userId="7n5jvM34+Nd8Sq/kGjNf5jk7tow39LGvWtvoLJ6aXHo=" providerId="None" clId="Web-{CCC01D40-A638-44E9-8321-99A7FB84E8B8}" dt="2023-01-18T18:36:22.029" v="265" actId="20577"/>
          <ac:spMkLst>
            <pc:docMk/>
            <pc:sldMk cId="1910432318" sldId="401"/>
            <ac:spMk id="2" creationId="{35EDFEBD-1FD1-AA08-8CBC-4D41806F41C4}"/>
          </ac:spMkLst>
        </pc:spChg>
        <pc:spChg chg="mod">
          <ac:chgData name="Lindsay Anderson" userId="7n5jvM34+Nd8Sq/kGjNf5jk7tow39LGvWtvoLJ6aXHo=" providerId="None" clId="Web-{CCC01D40-A638-44E9-8321-99A7FB84E8B8}" dt="2023-01-18T18:36:31.091" v="269" actId="20577"/>
          <ac:spMkLst>
            <pc:docMk/>
            <pc:sldMk cId="1910432318" sldId="401"/>
            <ac:spMk id="3" creationId="{C8F6C7EB-7510-DA0E-340C-CDF672ED9202}"/>
          </ac:spMkLst>
        </pc:spChg>
        <pc:spChg chg="del">
          <ac:chgData name="Lindsay Anderson" userId="7n5jvM34+Nd8Sq/kGjNf5jk7tow39LGvWtvoLJ6aXHo=" providerId="None" clId="Web-{CCC01D40-A638-44E9-8321-99A7FB84E8B8}" dt="2023-01-18T18:33:24.009" v="140"/>
          <ac:spMkLst>
            <pc:docMk/>
            <pc:sldMk cId="1910432318" sldId="401"/>
            <ac:spMk id="4" creationId="{3E872799-7FBB-F041-C9BC-8B7A97153DDA}"/>
          </ac:spMkLst>
        </pc:spChg>
      </pc:sldChg>
    </pc:docChg>
  </pc:docChgLst>
  <pc:docChgLst>
    <pc:chgData name="Lindsay Anderson" userId="7n5jvM34+Nd8Sq/kGjNf5jk7tow39LGvWtvoLJ6aXHo=" providerId="None" clId="Web-{F8B931C0-B005-4012-BF4D-DFFA4499216A}"/>
    <pc:docChg chg="addSld modSld">
      <pc:chgData name="Lindsay Anderson" userId="7n5jvM34+Nd8Sq/kGjNf5jk7tow39LGvWtvoLJ6aXHo=" providerId="None" clId="Web-{F8B931C0-B005-4012-BF4D-DFFA4499216A}" dt="2023-01-19T01:30:54.329" v="48" actId="20577"/>
      <pc:docMkLst>
        <pc:docMk/>
      </pc:docMkLst>
      <pc:sldChg chg="modSp">
        <pc:chgData name="Lindsay Anderson" userId="7n5jvM34+Nd8Sq/kGjNf5jk7tow39LGvWtvoLJ6aXHo=" providerId="None" clId="Web-{F8B931C0-B005-4012-BF4D-DFFA4499216A}" dt="2023-01-19T01:30:54.329" v="48" actId="20577"/>
        <pc:sldMkLst>
          <pc:docMk/>
          <pc:sldMk cId="4204642553" sldId="274"/>
        </pc:sldMkLst>
        <pc:spChg chg="mod">
          <ac:chgData name="Lindsay Anderson" userId="7n5jvM34+Nd8Sq/kGjNf5jk7tow39LGvWtvoLJ6aXHo=" providerId="None" clId="Web-{F8B931C0-B005-4012-BF4D-DFFA4499216A}" dt="2023-01-19T01:30:54.329" v="48" actId="20577"/>
          <ac:spMkLst>
            <pc:docMk/>
            <pc:sldMk cId="4204642553" sldId="274"/>
            <ac:spMk id="3" creationId="{00000000-0000-0000-0000-000000000000}"/>
          </ac:spMkLst>
        </pc:spChg>
      </pc:sldChg>
      <pc:sldChg chg="modSp">
        <pc:chgData name="Lindsay Anderson" userId="7n5jvM34+Nd8Sq/kGjNf5jk7tow39LGvWtvoLJ6aXHo=" providerId="None" clId="Web-{F8B931C0-B005-4012-BF4D-DFFA4499216A}" dt="2023-01-19T01:30:19.139" v="44" actId="20577"/>
        <pc:sldMkLst>
          <pc:docMk/>
          <pc:sldMk cId="166621131" sldId="279"/>
        </pc:sldMkLst>
        <pc:spChg chg="mod">
          <ac:chgData name="Lindsay Anderson" userId="7n5jvM34+Nd8Sq/kGjNf5jk7tow39LGvWtvoLJ6aXHo=" providerId="None" clId="Web-{F8B931C0-B005-4012-BF4D-DFFA4499216A}" dt="2023-01-19T01:30:19.139" v="44" actId="20577"/>
          <ac:spMkLst>
            <pc:docMk/>
            <pc:sldMk cId="166621131" sldId="279"/>
            <ac:spMk id="4" creationId="{6BE84355-1971-422A-9FCE-865931B1DB68}"/>
          </ac:spMkLst>
        </pc:spChg>
      </pc:sldChg>
      <pc:sldChg chg="modSp new">
        <pc:chgData name="Lindsay Anderson" userId="7n5jvM34+Nd8Sq/kGjNf5jk7tow39LGvWtvoLJ6aXHo=" providerId="None" clId="Web-{F8B931C0-B005-4012-BF4D-DFFA4499216A}" dt="2023-01-19T01:29:37.480" v="36" actId="20577"/>
        <pc:sldMkLst>
          <pc:docMk/>
          <pc:sldMk cId="371800281" sldId="402"/>
        </pc:sldMkLst>
        <pc:spChg chg="mod">
          <ac:chgData name="Lindsay Anderson" userId="7n5jvM34+Nd8Sq/kGjNf5jk7tow39LGvWtvoLJ6aXHo=" providerId="None" clId="Web-{F8B931C0-B005-4012-BF4D-DFFA4499216A}" dt="2023-01-19T01:25:19.480" v="21" actId="20577"/>
          <ac:spMkLst>
            <pc:docMk/>
            <pc:sldMk cId="371800281" sldId="402"/>
            <ac:spMk id="2" creationId="{68005E69-2EFF-401B-797A-E383404D0E44}"/>
          </ac:spMkLst>
        </pc:spChg>
        <pc:spChg chg="mod">
          <ac:chgData name="Lindsay Anderson" userId="7n5jvM34+Nd8Sq/kGjNf5jk7tow39LGvWtvoLJ6aXHo=" providerId="None" clId="Web-{F8B931C0-B005-4012-BF4D-DFFA4499216A}" dt="2023-01-19T01:29:37.480" v="36" actId="20577"/>
          <ac:spMkLst>
            <pc:docMk/>
            <pc:sldMk cId="371800281" sldId="402"/>
            <ac:spMk id="3" creationId="{CD38ADAD-5B3E-3FA4-BDBF-CE46B53EB2D6}"/>
          </ac:spMkLst>
        </pc:spChg>
      </pc:sldChg>
    </pc:docChg>
  </pc:docChgLst>
  <pc:docChgLst>
    <pc:chgData name="Lindsay Anderson" userId="7n5jvM34+Nd8Sq/kGjNf5jk7tow39LGvWtvoLJ6aXHo=" providerId="None" clId="Web-{91252B98-7015-4689-BFA7-4E71E576DDFD}"/>
    <pc:docChg chg="modSld">
      <pc:chgData name="Lindsay Anderson" userId="7n5jvM34+Nd8Sq/kGjNf5jk7tow39LGvWtvoLJ6aXHo=" providerId="None" clId="Web-{91252B98-7015-4689-BFA7-4E71E576DDFD}" dt="2023-01-19T23:03:27.279" v="150" actId="20577"/>
      <pc:docMkLst>
        <pc:docMk/>
      </pc:docMkLst>
      <pc:sldChg chg="modSp">
        <pc:chgData name="Lindsay Anderson" userId="7n5jvM34+Nd8Sq/kGjNf5jk7tow39LGvWtvoLJ6aXHo=" providerId="None" clId="Web-{91252B98-7015-4689-BFA7-4E71E576DDFD}" dt="2023-01-19T22:35:46.465" v="47" actId="20577"/>
        <pc:sldMkLst>
          <pc:docMk/>
          <pc:sldMk cId="1778332303" sldId="259"/>
        </pc:sldMkLst>
        <pc:spChg chg="mod">
          <ac:chgData name="Lindsay Anderson" userId="7n5jvM34+Nd8Sq/kGjNf5jk7tow39LGvWtvoLJ6aXHo=" providerId="None" clId="Web-{91252B98-7015-4689-BFA7-4E71E576DDFD}" dt="2023-01-19T22:35:46.465" v="47" actId="20577"/>
          <ac:spMkLst>
            <pc:docMk/>
            <pc:sldMk cId="1778332303" sldId="259"/>
            <ac:spMk id="6" creationId="{00000000-0000-0000-0000-000000000000}"/>
          </ac:spMkLst>
        </pc:spChg>
      </pc:sldChg>
      <pc:sldChg chg="modSp">
        <pc:chgData name="Lindsay Anderson" userId="7n5jvM34+Nd8Sq/kGjNf5jk7tow39LGvWtvoLJ6aXHo=" providerId="None" clId="Web-{91252B98-7015-4689-BFA7-4E71E576DDFD}" dt="2023-01-19T23:03:27.279" v="150" actId="20577"/>
        <pc:sldMkLst>
          <pc:docMk/>
          <pc:sldMk cId="1926488625" sldId="263"/>
        </pc:sldMkLst>
        <pc:spChg chg="mod">
          <ac:chgData name="Lindsay Anderson" userId="7n5jvM34+Nd8Sq/kGjNf5jk7tow39LGvWtvoLJ6aXHo=" providerId="None" clId="Web-{91252B98-7015-4689-BFA7-4E71E576DDFD}" dt="2023-01-19T23:03:27.279" v="150" actId="20577"/>
          <ac:spMkLst>
            <pc:docMk/>
            <pc:sldMk cId="1926488625" sldId="263"/>
            <ac:spMk id="3" creationId="{00000000-0000-0000-0000-000000000000}"/>
          </ac:spMkLst>
        </pc:spChg>
      </pc:sldChg>
      <pc:sldChg chg="modSp">
        <pc:chgData name="Lindsay Anderson" userId="7n5jvM34+Nd8Sq/kGjNf5jk7tow39LGvWtvoLJ6aXHo=" providerId="None" clId="Web-{91252B98-7015-4689-BFA7-4E71E576DDFD}" dt="2023-01-19T22:42:35.981" v="49" actId="1076"/>
        <pc:sldMkLst>
          <pc:docMk/>
          <pc:sldMk cId="3118270006" sldId="272"/>
        </pc:sldMkLst>
        <pc:picChg chg="mod">
          <ac:chgData name="Lindsay Anderson" userId="7n5jvM34+Nd8Sq/kGjNf5jk7tow39LGvWtvoLJ6aXHo=" providerId="None" clId="Web-{91252B98-7015-4689-BFA7-4E71E576DDFD}" dt="2023-01-19T22:42:35.981" v="49" actId="1076"/>
          <ac:picMkLst>
            <pc:docMk/>
            <pc:sldMk cId="3118270006" sldId="272"/>
            <ac:picMk id="4" creationId="{EB4BE094-B7DB-49F1-82F6-C8F9FC29735F}"/>
          </ac:picMkLst>
        </pc:picChg>
      </pc:sldChg>
      <pc:sldChg chg="modSp">
        <pc:chgData name="Lindsay Anderson" userId="7n5jvM34+Nd8Sq/kGjNf5jk7tow39LGvWtvoLJ6aXHo=" providerId="None" clId="Web-{91252B98-7015-4689-BFA7-4E71E576DDFD}" dt="2023-01-19T22:54:09.961" v="149" actId="20577"/>
        <pc:sldMkLst>
          <pc:docMk/>
          <pc:sldMk cId="4204642553" sldId="274"/>
        </pc:sldMkLst>
        <pc:spChg chg="mod">
          <ac:chgData name="Lindsay Anderson" userId="7n5jvM34+Nd8Sq/kGjNf5jk7tow39LGvWtvoLJ6aXHo=" providerId="None" clId="Web-{91252B98-7015-4689-BFA7-4E71E576DDFD}" dt="2023-01-19T22:54:09.961" v="149" actId="20577"/>
          <ac:spMkLst>
            <pc:docMk/>
            <pc:sldMk cId="4204642553" sldId="274"/>
            <ac:spMk id="3" creationId="{00000000-0000-0000-0000-000000000000}"/>
          </ac:spMkLst>
        </pc:spChg>
      </pc:sldChg>
      <pc:sldChg chg="delSp modSp">
        <pc:chgData name="Lindsay Anderson" userId="7n5jvM34+Nd8Sq/kGjNf5jk7tow39LGvWtvoLJ6aXHo=" providerId="None" clId="Web-{91252B98-7015-4689-BFA7-4E71E576DDFD}" dt="2023-01-19T22:52:58.567" v="145" actId="20577"/>
        <pc:sldMkLst>
          <pc:docMk/>
          <pc:sldMk cId="166621131" sldId="279"/>
        </pc:sldMkLst>
        <pc:spChg chg="mod">
          <ac:chgData name="Lindsay Anderson" userId="7n5jvM34+Nd8Sq/kGjNf5jk7tow39LGvWtvoLJ6aXHo=" providerId="None" clId="Web-{91252B98-7015-4689-BFA7-4E71E576DDFD}" dt="2023-01-19T22:52:58.567" v="145" actId="20577"/>
          <ac:spMkLst>
            <pc:docMk/>
            <pc:sldMk cId="166621131" sldId="279"/>
            <ac:spMk id="3" creationId="{00000000-0000-0000-0000-000000000000}"/>
          </ac:spMkLst>
        </pc:spChg>
        <pc:spChg chg="del">
          <ac:chgData name="Lindsay Anderson" userId="7n5jvM34+Nd8Sq/kGjNf5jk7tow39LGvWtvoLJ6aXHo=" providerId="None" clId="Web-{91252B98-7015-4689-BFA7-4E71E576DDFD}" dt="2023-01-19T22:50:24.155" v="50"/>
          <ac:spMkLst>
            <pc:docMk/>
            <pc:sldMk cId="166621131" sldId="279"/>
            <ac:spMk id="4" creationId="{6BE84355-1971-422A-9FCE-865931B1DB68}"/>
          </ac:spMkLst>
        </pc:spChg>
      </pc:sldChg>
      <pc:sldChg chg="modSp">
        <pc:chgData name="Lindsay Anderson" userId="7n5jvM34+Nd8Sq/kGjNf5jk7tow39LGvWtvoLJ6aXHo=" providerId="None" clId="Web-{91252B98-7015-4689-BFA7-4E71E576DDFD}" dt="2023-01-19T22:11:07.220" v="1" actId="20577"/>
        <pc:sldMkLst>
          <pc:docMk/>
          <pc:sldMk cId="713098462" sldId="284"/>
        </pc:sldMkLst>
        <pc:spChg chg="mod">
          <ac:chgData name="Lindsay Anderson" userId="7n5jvM34+Nd8Sq/kGjNf5jk7tow39LGvWtvoLJ6aXHo=" providerId="None" clId="Web-{91252B98-7015-4689-BFA7-4E71E576DDFD}" dt="2023-01-19T22:11:07.220" v="1" actId="20577"/>
          <ac:spMkLst>
            <pc:docMk/>
            <pc:sldMk cId="713098462" sldId="284"/>
            <ac:spMk id="3" creationId="{00000000-0000-0000-0000-000000000000}"/>
          </ac:spMkLst>
        </pc:spChg>
      </pc:sldChg>
    </pc:docChg>
  </pc:docChgLst>
  <pc:docChgLst>
    <pc:chgData name="Lindsay Anderson" clId="Web-{CCC01D40-A638-44E9-8321-99A7FB84E8B8}"/>
    <pc:docChg chg="modSld">
      <pc:chgData name="Lindsay Anderson" userId="" providerId="" clId="Web-{CCC01D40-A638-44E9-8321-99A7FB84E8B8}" dt="2023-01-18T18:00:33.189" v="124" actId="1076"/>
      <pc:docMkLst>
        <pc:docMk/>
      </pc:docMkLst>
      <pc:sldChg chg="modSp">
        <pc:chgData name="Lindsay Anderson" userId="" providerId="" clId="Web-{CCC01D40-A638-44E9-8321-99A7FB84E8B8}" dt="2023-01-18T17:46:17.239" v="45" actId="20577"/>
        <pc:sldMkLst>
          <pc:docMk/>
          <pc:sldMk cId="2600882495" sldId="257"/>
        </pc:sldMkLst>
        <pc:spChg chg="mod">
          <ac:chgData name="Lindsay Anderson" userId="" providerId="" clId="Web-{CCC01D40-A638-44E9-8321-99A7FB84E8B8}" dt="2023-01-18T17:46:00.380" v="18" actId="20577"/>
          <ac:spMkLst>
            <pc:docMk/>
            <pc:sldMk cId="2600882495" sldId="257"/>
            <ac:spMk id="3" creationId="{00000000-0000-0000-0000-000000000000}"/>
          </ac:spMkLst>
        </pc:spChg>
        <pc:spChg chg="mod">
          <ac:chgData name="Lindsay Anderson" userId="" providerId="" clId="Web-{CCC01D40-A638-44E9-8321-99A7FB84E8B8}" dt="2023-01-18T17:45:45.520" v="17" actId="20577"/>
          <ac:spMkLst>
            <pc:docMk/>
            <pc:sldMk cId="2600882495" sldId="257"/>
            <ac:spMk id="5" creationId="{00000000-0000-0000-0000-000000000000}"/>
          </ac:spMkLst>
        </pc:spChg>
        <pc:spChg chg="mod">
          <ac:chgData name="Lindsay Anderson" userId="" providerId="" clId="Web-{CCC01D40-A638-44E9-8321-99A7FB84E8B8}" dt="2023-01-18T17:46:17.239" v="45" actId="20577"/>
          <ac:spMkLst>
            <pc:docMk/>
            <pc:sldMk cId="2600882495" sldId="257"/>
            <ac:spMk id="6" creationId="{00000000-0000-0000-0000-000000000000}"/>
          </ac:spMkLst>
        </pc:spChg>
      </pc:sldChg>
      <pc:sldChg chg="modSp">
        <pc:chgData name="Lindsay Anderson" userId="" providerId="" clId="Web-{CCC01D40-A638-44E9-8321-99A7FB84E8B8}" dt="2023-01-18T18:00:33.189" v="124" actId="1076"/>
        <pc:sldMkLst>
          <pc:docMk/>
          <pc:sldMk cId="1778332303" sldId="259"/>
        </pc:sldMkLst>
        <pc:spChg chg="ord">
          <ac:chgData name="Lindsay Anderson" userId="" providerId="" clId="Web-{CCC01D40-A638-44E9-8321-99A7FB84E8B8}" dt="2023-01-18T18:00:17.329" v="117"/>
          <ac:spMkLst>
            <pc:docMk/>
            <pc:sldMk cId="1778332303" sldId="259"/>
            <ac:spMk id="2" creationId="{00000000-0000-0000-0000-000000000000}"/>
          </ac:spMkLst>
        </pc:spChg>
        <pc:spChg chg="mod ord">
          <ac:chgData name="Lindsay Anderson" userId="" providerId="" clId="Web-{CCC01D40-A638-44E9-8321-99A7FB84E8B8}" dt="2023-01-18T18:00:17.438" v="119"/>
          <ac:spMkLst>
            <pc:docMk/>
            <pc:sldMk cId="1778332303" sldId="259"/>
            <ac:spMk id="6" creationId="{00000000-0000-0000-0000-000000000000}"/>
          </ac:spMkLst>
        </pc:spChg>
        <pc:picChg chg="mod ord">
          <ac:chgData name="Lindsay Anderson" userId="" providerId="" clId="Web-{CCC01D40-A638-44E9-8321-99A7FB84E8B8}" dt="2023-01-18T18:00:33.189" v="124" actId="1076"/>
          <ac:picMkLst>
            <pc:docMk/>
            <pc:sldMk cId="1778332303" sldId="259"/>
            <ac:picMk id="4" creationId="{00000000-0000-0000-0000-000000000000}"/>
          </ac:picMkLst>
        </pc:picChg>
        <pc:picChg chg="mod ord">
          <ac:chgData name="Lindsay Anderson" userId="" providerId="" clId="Web-{CCC01D40-A638-44E9-8321-99A7FB84E8B8}" dt="2023-01-18T18:00:24.985" v="122" actId="1076"/>
          <ac:picMkLst>
            <pc:docMk/>
            <pc:sldMk cId="1778332303" sldId="259"/>
            <ac:picMk id="5" creationId="{25C6FD7D-0A6B-4851-8D9A-6A4789E7ABE1}"/>
          </ac:picMkLst>
        </pc:picChg>
      </pc:sldChg>
      <pc:sldChg chg="modSp">
        <pc:chgData name="Lindsay Anderson" userId="" providerId="" clId="Web-{CCC01D40-A638-44E9-8321-99A7FB84E8B8}" dt="2023-01-18T17:55:33.538" v="59" actId="20577"/>
        <pc:sldMkLst>
          <pc:docMk/>
          <pc:sldMk cId="198292034" sldId="264"/>
        </pc:sldMkLst>
        <pc:spChg chg="mod">
          <ac:chgData name="Lindsay Anderson" userId="" providerId="" clId="Web-{CCC01D40-A638-44E9-8321-99A7FB84E8B8}" dt="2023-01-18T17:55:18.225" v="57" actId="20577"/>
          <ac:spMkLst>
            <pc:docMk/>
            <pc:sldMk cId="198292034" sldId="264"/>
            <ac:spMk id="3" creationId="{00000000-0000-0000-0000-000000000000}"/>
          </ac:spMkLst>
        </pc:spChg>
        <pc:spChg chg="mod">
          <ac:chgData name="Lindsay Anderson" userId="" providerId="" clId="Web-{CCC01D40-A638-44E9-8321-99A7FB84E8B8}" dt="2023-01-18T17:55:33.538" v="59" actId="20577"/>
          <ac:spMkLst>
            <pc:docMk/>
            <pc:sldMk cId="198292034" sldId="264"/>
            <ac:spMk id="4" creationId="{00000000-0000-0000-0000-000000000000}"/>
          </ac:spMkLst>
        </pc:spChg>
      </pc:sldChg>
      <pc:sldChg chg="modSp">
        <pc:chgData name="Lindsay Anderson" userId="" providerId="" clId="Web-{CCC01D40-A638-44E9-8321-99A7FB84E8B8}" dt="2023-01-18T17:44:02.266" v="3" actId="20577"/>
        <pc:sldMkLst>
          <pc:docMk/>
          <pc:sldMk cId="3118270006" sldId="272"/>
        </pc:sldMkLst>
        <pc:spChg chg="mod">
          <ac:chgData name="Lindsay Anderson" userId="" providerId="" clId="Web-{CCC01D40-A638-44E9-8321-99A7FB84E8B8}" dt="2023-01-18T17:44:02.266" v="3" actId="20577"/>
          <ac:spMkLst>
            <pc:docMk/>
            <pc:sldMk cId="3118270006" sldId="272"/>
            <ac:spMk id="3" creationId="{00000000-0000-0000-0000-000000000000}"/>
          </ac:spMkLst>
        </pc:spChg>
      </pc:sldChg>
      <pc:sldChg chg="modSp">
        <pc:chgData name="Lindsay Anderson" userId="" providerId="" clId="Web-{CCC01D40-A638-44E9-8321-99A7FB84E8B8}" dt="2023-01-18T17:56:45.103" v="67" actId="20577"/>
        <pc:sldMkLst>
          <pc:docMk/>
          <pc:sldMk cId="1574044216" sldId="275"/>
        </pc:sldMkLst>
        <pc:spChg chg="mod">
          <ac:chgData name="Lindsay Anderson" userId="" providerId="" clId="Web-{CCC01D40-A638-44E9-8321-99A7FB84E8B8}" dt="2023-01-18T17:56:45.103" v="67" actId="20577"/>
          <ac:spMkLst>
            <pc:docMk/>
            <pc:sldMk cId="1574044216" sldId="275"/>
            <ac:spMk id="6" creationId="{00000000-0000-0000-0000-000000000000}"/>
          </ac:spMkLst>
        </pc:spChg>
      </pc:sldChg>
      <pc:sldChg chg="modSp">
        <pc:chgData name="Lindsay Anderson" userId="" providerId="" clId="Web-{CCC01D40-A638-44E9-8321-99A7FB84E8B8}" dt="2023-01-18T17:51:26.093" v="54" actId="20577"/>
        <pc:sldMkLst>
          <pc:docMk/>
          <pc:sldMk cId="2264194903" sldId="276"/>
        </pc:sldMkLst>
        <pc:spChg chg="mod">
          <ac:chgData name="Lindsay Anderson" userId="" providerId="" clId="Web-{CCC01D40-A638-44E9-8321-99A7FB84E8B8}" dt="2023-01-18T17:50:11.669" v="51" actId="20577"/>
          <ac:spMkLst>
            <pc:docMk/>
            <pc:sldMk cId="2264194903" sldId="276"/>
            <ac:spMk id="2" creationId="{00000000-0000-0000-0000-000000000000}"/>
          </ac:spMkLst>
        </pc:spChg>
        <pc:spChg chg="mod">
          <ac:chgData name="Lindsay Anderson" userId="" providerId="" clId="Web-{CCC01D40-A638-44E9-8321-99A7FB84E8B8}" dt="2023-01-18T17:51:26.093" v="54" actId="20577"/>
          <ac:spMkLst>
            <pc:docMk/>
            <pc:sldMk cId="2264194903" sldId="276"/>
            <ac:spMk id="3" creationId="{00000000-0000-0000-0000-000000000000}"/>
          </ac:spMkLst>
        </pc:spChg>
        <pc:spChg chg="mod">
          <ac:chgData name="Lindsay Anderson" userId="" providerId="" clId="Web-{CCC01D40-A638-44E9-8321-99A7FB84E8B8}" dt="2023-01-18T17:50:13.950" v="52" actId="20577"/>
          <ac:spMkLst>
            <pc:docMk/>
            <pc:sldMk cId="2264194903" sldId="276"/>
            <ac:spMk id="4" creationId="{00000000-0000-0000-0000-000000000000}"/>
          </ac:spMkLst>
        </pc:spChg>
      </pc:sldChg>
      <pc:sldChg chg="modSp">
        <pc:chgData name="Lindsay Anderson" userId="" providerId="" clId="Web-{CCC01D40-A638-44E9-8321-99A7FB84E8B8}" dt="2023-01-18T17:46:49.678" v="48" actId="20577"/>
        <pc:sldMkLst>
          <pc:docMk/>
          <pc:sldMk cId="2054101778" sldId="277"/>
        </pc:sldMkLst>
        <pc:spChg chg="mod">
          <ac:chgData name="Lindsay Anderson" userId="" providerId="" clId="Web-{CCC01D40-A638-44E9-8321-99A7FB84E8B8}" dt="2023-01-18T17:46:49.678" v="48" actId="20577"/>
          <ac:spMkLst>
            <pc:docMk/>
            <pc:sldMk cId="2054101778" sldId="277"/>
            <ac:spMk id="6" creationId="{00000000-0000-0000-0000-000000000000}"/>
          </ac:spMkLst>
        </pc:spChg>
      </pc:sldChg>
      <pc:sldChg chg="modSp">
        <pc:chgData name="Lindsay Anderson" userId="" providerId="" clId="Web-{CCC01D40-A638-44E9-8321-99A7FB84E8B8}" dt="2023-01-18T17:44:38.893" v="5" actId="20577"/>
        <pc:sldMkLst>
          <pc:docMk/>
          <pc:sldMk cId="713098462" sldId="284"/>
        </pc:sldMkLst>
        <pc:spChg chg="mod">
          <ac:chgData name="Lindsay Anderson" userId="" providerId="" clId="Web-{CCC01D40-A638-44E9-8321-99A7FB84E8B8}" dt="2023-01-18T17:44:38.893" v="5" actId="20577"/>
          <ac:spMkLst>
            <pc:docMk/>
            <pc:sldMk cId="713098462" sldId="28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78779-D1B3-374B-A429-B50150C912EF}"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61C4D-47A7-8C45-8A22-ADAAFC8FFC34}" type="slidenum">
              <a:rPr lang="en-US" smtClean="0"/>
              <a:t>‹#›</a:t>
            </a:fld>
            <a:endParaRPr lang="en-US"/>
          </a:p>
        </p:txBody>
      </p:sp>
    </p:spTree>
    <p:extLst>
      <p:ext uri="{BB962C8B-B14F-4D97-AF65-F5344CB8AC3E}">
        <p14:creationId xmlns:p14="http://schemas.microsoft.com/office/powerpoint/2010/main" val="364418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21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30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6485C9-6F18-4BEB-8F55-33B7221D1BE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294610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485C9-6F18-4BEB-8F55-33B7221D1BE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79928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485C9-6F18-4BEB-8F55-33B7221D1BE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E3DEEC-46ED-488A-ACBB-042C378DFE7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704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16485C9-6F18-4BEB-8F55-33B7221D1BE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421165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16485C9-6F18-4BEB-8F55-33B7221D1BE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E3DEEC-46ED-488A-ACBB-042C378DFE7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530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16485C9-6F18-4BEB-8F55-33B7221D1BE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325383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485C9-6F18-4BEB-8F55-33B7221D1BE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417699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485C9-6F18-4BEB-8F55-33B7221D1BE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53593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12192000" cy="6858000"/>
          </a:xfrm>
          <a:prstGeom prst="rect">
            <a:avLst/>
          </a:prstGeom>
          <a:solidFill>
            <a:srgbClr val="142236">
              <a:alpha val="530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flipH="1">
            <a:off x="0" y="-67"/>
            <a:ext cx="8109200" cy="3688800"/>
          </a:xfrm>
          <a:prstGeom prst="round1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608800" y="612367"/>
            <a:ext cx="6867200" cy="24596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5867"/>
            </a:lvl1pPr>
            <a:lvl2pPr lvl="1" rtl="0">
              <a:spcBef>
                <a:spcPts val="0"/>
              </a:spcBef>
              <a:spcAft>
                <a:spcPts val="0"/>
              </a:spcAft>
              <a:buSzPts val="4400"/>
              <a:buNone/>
              <a:defRPr sz="5867"/>
            </a:lvl2pPr>
            <a:lvl3pPr lvl="2" rtl="0">
              <a:spcBef>
                <a:spcPts val="0"/>
              </a:spcBef>
              <a:spcAft>
                <a:spcPts val="0"/>
              </a:spcAft>
              <a:buSzPts val="4400"/>
              <a:buNone/>
              <a:defRPr sz="5867"/>
            </a:lvl3pPr>
            <a:lvl4pPr lvl="3" rtl="0">
              <a:spcBef>
                <a:spcPts val="0"/>
              </a:spcBef>
              <a:spcAft>
                <a:spcPts val="0"/>
              </a:spcAft>
              <a:buSzPts val="4400"/>
              <a:buNone/>
              <a:defRPr sz="5867"/>
            </a:lvl4pPr>
            <a:lvl5pPr lvl="4" rtl="0">
              <a:spcBef>
                <a:spcPts val="0"/>
              </a:spcBef>
              <a:spcAft>
                <a:spcPts val="0"/>
              </a:spcAft>
              <a:buSzPts val="4400"/>
              <a:buNone/>
              <a:defRPr sz="5867"/>
            </a:lvl5pPr>
            <a:lvl6pPr lvl="5" rtl="0">
              <a:spcBef>
                <a:spcPts val="0"/>
              </a:spcBef>
              <a:spcAft>
                <a:spcPts val="0"/>
              </a:spcAft>
              <a:buSzPts val="4400"/>
              <a:buNone/>
              <a:defRPr sz="5867"/>
            </a:lvl6pPr>
            <a:lvl7pPr lvl="6" rtl="0">
              <a:spcBef>
                <a:spcPts val="0"/>
              </a:spcBef>
              <a:spcAft>
                <a:spcPts val="0"/>
              </a:spcAft>
              <a:buSzPts val="4400"/>
              <a:buNone/>
              <a:defRPr sz="5867"/>
            </a:lvl7pPr>
            <a:lvl8pPr lvl="7" rtl="0">
              <a:spcBef>
                <a:spcPts val="0"/>
              </a:spcBef>
              <a:spcAft>
                <a:spcPts val="0"/>
              </a:spcAft>
              <a:buSzPts val="4400"/>
              <a:buNone/>
              <a:defRPr sz="5867"/>
            </a:lvl8pPr>
            <a:lvl9pPr lvl="8" rtl="0">
              <a:spcBef>
                <a:spcPts val="0"/>
              </a:spcBef>
              <a:spcAft>
                <a:spcPts val="0"/>
              </a:spcAft>
              <a:buSzPts val="4400"/>
              <a:buNone/>
              <a:defRPr sz="5867"/>
            </a:lvl9pPr>
          </a:lstStyle>
          <a:p>
            <a:endParaRPr/>
          </a:p>
        </p:txBody>
      </p:sp>
      <p:sp>
        <p:nvSpPr>
          <p:cNvPr id="13" name="Google Shape;13;p2"/>
          <p:cNvSpPr/>
          <p:nvPr/>
        </p:nvSpPr>
        <p:spPr>
          <a:xfrm flipH="1">
            <a:off x="10592800" y="5258933"/>
            <a:ext cx="1599200" cy="15992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Tree>
    <p:extLst>
      <p:ext uri="{BB962C8B-B14F-4D97-AF65-F5344CB8AC3E}">
        <p14:creationId xmlns:p14="http://schemas.microsoft.com/office/powerpoint/2010/main" val="1415654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sp>
        <p:nvSpPr>
          <p:cNvPr id="15" name="Google Shape;15;p3"/>
          <p:cNvSpPr/>
          <p:nvPr/>
        </p:nvSpPr>
        <p:spPr>
          <a:xfrm>
            <a:off x="0" y="0"/>
            <a:ext cx="12192000" cy="6858000"/>
          </a:xfrm>
          <a:prstGeom prst="rect">
            <a:avLst/>
          </a:prstGeom>
          <a:solidFill>
            <a:srgbClr val="142236">
              <a:alpha val="79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8133" y="4572000"/>
            <a:ext cx="12200000" cy="2286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ctrTitle"/>
          </p:nvPr>
        </p:nvSpPr>
        <p:spPr>
          <a:xfrm>
            <a:off x="2082567" y="4027216"/>
            <a:ext cx="9338400" cy="729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5867">
                <a:solidFill>
                  <a:schemeClr val="lt1"/>
                </a:solidFill>
              </a:defRPr>
            </a:lvl1pPr>
            <a:lvl2pPr lvl="1" rtl="0">
              <a:spcBef>
                <a:spcPts val="0"/>
              </a:spcBef>
              <a:spcAft>
                <a:spcPts val="0"/>
              </a:spcAft>
              <a:buClr>
                <a:schemeClr val="lt1"/>
              </a:buClr>
              <a:buSzPts val="4400"/>
              <a:buNone/>
              <a:defRPr sz="5867">
                <a:solidFill>
                  <a:schemeClr val="lt1"/>
                </a:solidFill>
              </a:defRPr>
            </a:lvl2pPr>
            <a:lvl3pPr lvl="2" rtl="0">
              <a:spcBef>
                <a:spcPts val="0"/>
              </a:spcBef>
              <a:spcAft>
                <a:spcPts val="0"/>
              </a:spcAft>
              <a:buClr>
                <a:schemeClr val="lt1"/>
              </a:buClr>
              <a:buSzPts val="4400"/>
              <a:buNone/>
              <a:defRPr sz="5867">
                <a:solidFill>
                  <a:schemeClr val="lt1"/>
                </a:solidFill>
              </a:defRPr>
            </a:lvl3pPr>
            <a:lvl4pPr lvl="3" rtl="0">
              <a:spcBef>
                <a:spcPts val="0"/>
              </a:spcBef>
              <a:spcAft>
                <a:spcPts val="0"/>
              </a:spcAft>
              <a:buClr>
                <a:schemeClr val="lt1"/>
              </a:buClr>
              <a:buSzPts val="4400"/>
              <a:buNone/>
              <a:defRPr sz="5867">
                <a:solidFill>
                  <a:schemeClr val="lt1"/>
                </a:solidFill>
              </a:defRPr>
            </a:lvl4pPr>
            <a:lvl5pPr lvl="4" rtl="0">
              <a:spcBef>
                <a:spcPts val="0"/>
              </a:spcBef>
              <a:spcAft>
                <a:spcPts val="0"/>
              </a:spcAft>
              <a:buClr>
                <a:schemeClr val="lt1"/>
              </a:buClr>
              <a:buSzPts val="4400"/>
              <a:buNone/>
              <a:defRPr sz="5867">
                <a:solidFill>
                  <a:schemeClr val="lt1"/>
                </a:solidFill>
              </a:defRPr>
            </a:lvl5pPr>
            <a:lvl6pPr lvl="5" rtl="0">
              <a:spcBef>
                <a:spcPts val="0"/>
              </a:spcBef>
              <a:spcAft>
                <a:spcPts val="0"/>
              </a:spcAft>
              <a:buClr>
                <a:schemeClr val="lt1"/>
              </a:buClr>
              <a:buSzPts val="4400"/>
              <a:buNone/>
              <a:defRPr sz="5867">
                <a:solidFill>
                  <a:schemeClr val="lt1"/>
                </a:solidFill>
              </a:defRPr>
            </a:lvl6pPr>
            <a:lvl7pPr lvl="6" rtl="0">
              <a:spcBef>
                <a:spcPts val="0"/>
              </a:spcBef>
              <a:spcAft>
                <a:spcPts val="0"/>
              </a:spcAft>
              <a:buClr>
                <a:schemeClr val="lt1"/>
              </a:buClr>
              <a:buSzPts val="4400"/>
              <a:buNone/>
              <a:defRPr sz="5867">
                <a:solidFill>
                  <a:schemeClr val="lt1"/>
                </a:solidFill>
              </a:defRPr>
            </a:lvl7pPr>
            <a:lvl8pPr lvl="7" rtl="0">
              <a:spcBef>
                <a:spcPts val="0"/>
              </a:spcBef>
              <a:spcAft>
                <a:spcPts val="0"/>
              </a:spcAft>
              <a:buClr>
                <a:schemeClr val="lt1"/>
              </a:buClr>
              <a:buSzPts val="4400"/>
              <a:buNone/>
              <a:defRPr sz="5867">
                <a:solidFill>
                  <a:schemeClr val="lt1"/>
                </a:solidFill>
              </a:defRPr>
            </a:lvl8pPr>
            <a:lvl9pPr lvl="8" rtl="0">
              <a:spcBef>
                <a:spcPts val="0"/>
              </a:spcBef>
              <a:spcAft>
                <a:spcPts val="0"/>
              </a:spcAft>
              <a:buClr>
                <a:schemeClr val="lt1"/>
              </a:buClr>
              <a:buSzPts val="4400"/>
              <a:buNone/>
              <a:defRPr sz="5867">
                <a:solidFill>
                  <a:schemeClr val="lt1"/>
                </a:solidFill>
              </a:defRPr>
            </a:lvl9pPr>
          </a:lstStyle>
          <a:p>
            <a:endParaRPr/>
          </a:p>
        </p:txBody>
      </p:sp>
      <p:sp>
        <p:nvSpPr>
          <p:cNvPr id="18" name="Google Shape;18;p3"/>
          <p:cNvSpPr txBox="1">
            <a:spLocks noGrp="1"/>
          </p:cNvSpPr>
          <p:nvPr>
            <p:ph type="subTitle" idx="1"/>
          </p:nvPr>
        </p:nvSpPr>
        <p:spPr>
          <a:xfrm>
            <a:off x="2082567" y="4711167"/>
            <a:ext cx="9338400" cy="372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SzPts val="1800"/>
              <a:buNone/>
              <a:defRPr sz="2400">
                <a:solidFill>
                  <a:schemeClr val="dk2"/>
                </a:solidFill>
              </a:defRPr>
            </a:lvl4pPr>
            <a:lvl5pPr lvl="4" rtl="0">
              <a:spcBef>
                <a:spcPts val="0"/>
              </a:spcBef>
              <a:spcAft>
                <a:spcPts val="0"/>
              </a:spcAft>
              <a:buSzPts val="1800"/>
              <a:buNone/>
              <a:defRPr sz="2400">
                <a:solidFill>
                  <a:schemeClr val="dk2"/>
                </a:solidFill>
              </a:defRPr>
            </a:lvl5pPr>
            <a:lvl6pPr lvl="5" rtl="0">
              <a:spcBef>
                <a:spcPts val="0"/>
              </a:spcBef>
              <a:spcAft>
                <a:spcPts val="0"/>
              </a:spcAft>
              <a:buSzPts val="1800"/>
              <a:buNone/>
              <a:defRPr sz="2400">
                <a:solidFill>
                  <a:schemeClr val="dk2"/>
                </a:solidFill>
              </a:defRPr>
            </a:lvl6pPr>
            <a:lvl7pPr lvl="6" rtl="0">
              <a:spcBef>
                <a:spcPts val="0"/>
              </a:spcBef>
              <a:spcAft>
                <a:spcPts val="0"/>
              </a:spcAft>
              <a:buSzPts val="1800"/>
              <a:buNone/>
              <a:defRPr sz="2400">
                <a:solidFill>
                  <a:schemeClr val="dk2"/>
                </a:solidFill>
              </a:defRPr>
            </a:lvl7pPr>
            <a:lvl8pPr lvl="7" rtl="0">
              <a:spcBef>
                <a:spcPts val="0"/>
              </a:spcBef>
              <a:spcAft>
                <a:spcPts val="0"/>
              </a:spcAft>
              <a:buSzPts val="1800"/>
              <a:buNone/>
              <a:defRPr sz="2400">
                <a:solidFill>
                  <a:schemeClr val="dk2"/>
                </a:solidFill>
              </a:defRPr>
            </a:lvl8pPr>
            <a:lvl9pPr lvl="8" rtl="0">
              <a:spcBef>
                <a:spcPts val="0"/>
              </a:spcBef>
              <a:spcAft>
                <a:spcPts val="0"/>
              </a:spcAft>
              <a:buSzPts val="1800"/>
              <a:buNone/>
              <a:defRPr sz="2400">
                <a:solidFill>
                  <a:schemeClr val="dk2"/>
                </a:solidFill>
              </a:defRPr>
            </a:lvl9pPr>
          </a:lstStyle>
          <a:p>
            <a:endParaRPr/>
          </a:p>
        </p:txBody>
      </p:sp>
      <p:sp>
        <p:nvSpPr>
          <p:cNvPr id="19" name="Google Shape;19;p3"/>
          <p:cNvSpPr/>
          <p:nvPr/>
        </p:nvSpPr>
        <p:spPr>
          <a:xfrm>
            <a:off x="0" y="2664400"/>
            <a:ext cx="1907600" cy="19076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Tree>
    <p:extLst>
      <p:ext uri="{BB962C8B-B14F-4D97-AF65-F5344CB8AC3E}">
        <p14:creationId xmlns:p14="http://schemas.microsoft.com/office/powerpoint/2010/main" val="2228889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grpSp>
        <p:nvGrpSpPr>
          <p:cNvPr id="21" name="Google Shape;21;p4"/>
          <p:cNvGrpSpPr/>
          <p:nvPr/>
        </p:nvGrpSpPr>
        <p:grpSpPr>
          <a:xfrm>
            <a:off x="0" y="-133"/>
            <a:ext cx="12192000" cy="6858133"/>
            <a:chOff x="0" y="-100"/>
            <a:chExt cx="9144000" cy="5143600"/>
          </a:xfrm>
        </p:grpSpPr>
        <p:sp>
          <p:nvSpPr>
            <p:cNvPr id="22" name="Google Shape;22;p4"/>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rot="10800000" flipH="1">
              <a:off x="0" y="-100"/>
              <a:ext cx="6087900" cy="44199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4"/>
          <p:cNvSpPr/>
          <p:nvPr/>
        </p:nvSpPr>
        <p:spPr>
          <a:xfrm flipH="1">
            <a:off x="11680800" y="6346833"/>
            <a:ext cx="511200" cy="5112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25" name="Google Shape;25;p4"/>
          <p:cNvSpPr txBox="1">
            <a:spLocks noGrp="1"/>
          </p:cNvSpPr>
          <p:nvPr>
            <p:ph type="body" idx="1"/>
          </p:nvPr>
        </p:nvSpPr>
        <p:spPr>
          <a:xfrm>
            <a:off x="1080600" y="739433"/>
            <a:ext cx="6249200" cy="4361600"/>
          </a:xfrm>
          <a:prstGeom prst="rect">
            <a:avLst/>
          </a:prstGeom>
        </p:spPr>
        <p:txBody>
          <a:bodyPr spcFirstLastPara="1" wrap="square" lIns="0" tIns="0" rIns="0" bIns="0" anchor="t" anchorCtr="0">
            <a:noAutofit/>
          </a:bodyPr>
          <a:lstStyle>
            <a:lvl1pPr marL="609585" lvl="0" indent="-558786" rtl="0">
              <a:lnSpc>
                <a:spcPct val="115000"/>
              </a:lnSpc>
              <a:spcBef>
                <a:spcPts val="80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1pPr>
            <a:lvl2pPr marL="1219170" lvl="1"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2pPr>
            <a:lvl3pPr marL="1828754" lvl="2"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3pPr>
            <a:lvl4pPr marL="2438339" lvl="3"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4pPr>
            <a:lvl5pPr marL="3047924" lvl="4"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5pPr>
            <a:lvl6pPr marL="3657509" lvl="5"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6pPr>
            <a:lvl7pPr marL="4267093" lvl="6"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7pPr>
            <a:lvl8pPr marL="4876678" lvl="7"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8pPr>
            <a:lvl9pPr marL="5486263" lvl="8"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9pPr>
          </a:lstStyle>
          <a:p>
            <a:endParaRPr/>
          </a:p>
        </p:txBody>
      </p:sp>
      <p:sp>
        <p:nvSpPr>
          <p:cNvPr id="26" name="Google Shape;26;p4"/>
          <p:cNvSpPr txBox="1"/>
          <p:nvPr/>
        </p:nvSpPr>
        <p:spPr>
          <a:xfrm>
            <a:off x="424148" y="506903"/>
            <a:ext cx="6880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b="1">
                <a:solidFill>
                  <a:schemeClr val="accent1"/>
                </a:solidFill>
                <a:latin typeface="Raleway"/>
                <a:ea typeface="Raleway"/>
                <a:cs typeface="Raleway"/>
                <a:sym typeface="Raleway"/>
              </a:rPr>
              <a:t>“</a:t>
            </a:r>
            <a:endParaRPr sz="9600" b="1">
              <a:solidFill>
                <a:schemeClr val="accent1"/>
              </a:solidFill>
              <a:latin typeface="Raleway"/>
              <a:ea typeface="Raleway"/>
              <a:cs typeface="Raleway"/>
              <a:sym typeface="Raleway"/>
            </a:endParaRPr>
          </a:p>
        </p:txBody>
      </p:sp>
      <p:sp>
        <p:nvSpPr>
          <p:cNvPr id="27" name="Google Shape;27;p4"/>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9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485C9-6F18-4BEB-8F55-33B7221D1BE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1274962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
        <p:cNvGrpSpPr/>
        <p:nvPr/>
      </p:nvGrpSpPr>
      <p:grpSpPr>
        <a:xfrm>
          <a:off x="0" y="0"/>
          <a:ext cx="0" cy="0"/>
          <a:chOff x="0" y="0"/>
          <a:chExt cx="0" cy="0"/>
        </a:xfrm>
      </p:grpSpPr>
      <p:grpSp>
        <p:nvGrpSpPr>
          <p:cNvPr id="29" name="Google Shape;29;p5"/>
          <p:cNvGrpSpPr/>
          <p:nvPr/>
        </p:nvGrpSpPr>
        <p:grpSpPr>
          <a:xfrm>
            <a:off x="0" y="-66"/>
            <a:ext cx="12192000" cy="6858100"/>
            <a:chOff x="0" y="-50"/>
            <a:chExt cx="9144000" cy="5143575"/>
          </a:xfrm>
        </p:grpSpPr>
        <p:sp>
          <p:nvSpPr>
            <p:cNvPr id="30" name="Google Shape;30;p5"/>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 name="Google Shape;31;p5"/>
            <p:cNvGrpSpPr/>
            <p:nvPr/>
          </p:nvGrpSpPr>
          <p:grpSpPr>
            <a:xfrm>
              <a:off x="0" y="-50"/>
              <a:ext cx="9144000" cy="5143575"/>
              <a:chOff x="0" y="-250"/>
              <a:chExt cx="9144000" cy="5143575"/>
            </a:xfrm>
          </p:grpSpPr>
          <p:sp>
            <p:nvSpPr>
              <p:cNvPr id="32" name="Google Shape;32;p5"/>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5"/>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5"/>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5" name="Google Shape;35;p5"/>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6" name="Google Shape;36;p5"/>
          <p:cNvSpPr txBox="1">
            <a:spLocks noGrp="1"/>
          </p:cNvSpPr>
          <p:nvPr>
            <p:ph type="body" idx="1"/>
          </p:nvPr>
        </p:nvSpPr>
        <p:spPr>
          <a:xfrm>
            <a:off x="1217567" y="2328200"/>
            <a:ext cx="7926400" cy="3511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7" name="Google Shape;37;p5"/>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2377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p:nvPr/>
        </p:nvSpPr>
        <p:spPr>
          <a:xfrm rot="10800000">
            <a:off x="6355833" y="400"/>
            <a:ext cx="5836000" cy="5836000"/>
          </a:xfrm>
          <a:prstGeom prst="round1Rect">
            <a:avLst>
              <a:gd name="adj" fmla="val 50000"/>
            </a:avLst>
          </a:prstGeom>
          <a:solidFill>
            <a:srgbClr val="142236">
              <a:alpha val="78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6"/>
          <p:cNvSpPr/>
          <p:nvPr/>
        </p:nvSpPr>
        <p:spPr>
          <a:xfrm flipH="1">
            <a:off x="11680800" y="6346833"/>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txBox="1">
            <a:spLocks noGrp="1"/>
          </p:cNvSpPr>
          <p:nvPr>
            <p:ph type="title"/>
          </p:nvPr>
        </p:nvSpPr>
        <p:spPr>
          <a:xfrm>
            <a:off x="1217567" y="1112233"/>
            <a:ext cx="4622800" cy="836000"/>
          </a:xfrm>
          <a:prstGeom prst="rect">
            <a:avLst/>
          </a:prstGeom>
        </p:spPr>
        <p:txBody>
          <a:bodyPr spcFirstLastPara="1" wrap="square" lIns="0" tIns="0" rIns="0" bIns="0"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 name="Google Shape;42;p6"/>
          <p:cNvSpPr txBox="1">
            <a:spLocks noGrp="1"/>
          </p:cNvSpPr>
          <p:nvPr>
            <p:ph type="body" idx="1"/>
          </p:nvPr>
        </p:nvSpPr>
        <p:spPr>
          <a:xfrm>
            <a:off x="1217567" y="2125000"/>
            <a:ext cx="4622800" cy="3711600"/>
          </a:xfrm>
          <a:prstGeom prst="rect">
            <a:avLst/>
          </a:prstGeom>
        </p:spPr>
        <p:txBody>
          <a:bodyPr spcFirstLastPara="1" wrap="square" lIns="0" tIns="0" rIns="0" bIns="0" anchor="t" anchorCtr="0">
            <a:noAutofit/>
          </a:bodyPr>
          <a:lstStyle>
            <a:lvl1pPr marL="609585" lvl="0" indent="-474121" rtl="0">
              <a:lnSpc>
                <a:spcPct val="115000"/>
              </a:lnSpc>
              <a:spcBef>
                <a:spcPts val="800"/>
              </a:spcBef>
              <a:spcAft>
                <a:spcPts val="0"/>
              </a:spcAft>
              <a:buSzPts val="2000"/>
              <a:buChar char="╸"/>
              <a:defRPr sz="2667">
                <a:solidFill>
                  <a:schemeClr val="dk2"/>
                </a:solidFill>
              </a:defRPr>
            </a:lvl1pPr>
            <a:lvl2pPr marL="1219170" lvl="1" indent="-474121" rtl="0">
              <a:lnSpc>
                <a:spcPct val="115000"/>
              </a:lnSpc>
              <a:spcBef>
                <a:spcPts val="0"/>
              </a:spcBef>
              <a:spcAft>
                <a:spcPts val="0"/>
              </a:spcAft>
              <a:buClr>
                <a:schemeClr val="dk2"/>
              </a:buClr>
              <a:buSzPts val="2000"/>
              <a:buChar char="╶"/>
              <a:defRPr sz="2667">
                <a:solidFill>
                  <a:schemeClr val="dk2"/>
                </a:solidFill>
              </a:defRPr>
            </a:lvl2pPr>
            <a:lvl3pPr marL="1828754" lvl="2" indent="-474121" rtl="0">
              <a:lnSpc>
                <a:spcPct val="115000"/>
              </a:lnSpc>
              <a:spcBef>
                <a:spcPts val="0"/>
              </a:spcBef>
              <a:spcAft>
                <a:spcPts val="0"/>
              </a:spcAft>
              <a:buSzPts val="2000"/>
              <a:buChar char="╶"/>
              <a:defRPr sz="2667">
                <a:solidFill>
                  <a:schemeClr val="dk2"/>
                </a:solidFill>
              </a:defRPr>
            </a:lvl3pPr>
            <a:lvl4pPr marL="2438339" lvl="3" indent="-474121" rtl="0">
              <a:lnSpc>
                <a:spcPct val="115000"/>
              </a:lnSpc>
              <a:spcBef>
                <a:spcPts val="0"/>
              </a:spcBef>
              <a:spcAft>
                <a:spcPts val="0"/>
              </a:spcAft>
              <a:buSzPts val="2000"/>
              <a:buChar char="╶"/>
              <a:defRPr sz="2667">
                <a:solidFill>
                  <a:schemeClr val="dk2"/>
                </a:solidFill>
              </a:defRPr>
            </a:lvl4pPr>
            <a:lvl5pPr marL="3047924" lvl="4" indent="-474121" rtl="0">
              <a:lnSpc>
                <a:spcPct val="115000"/>
              </a:lnSpc>
              <a:spcBef>
                <a:spcPts val="0"/>
              </a:spcBef>
              <a:spcAft>
                <a:spcPts val="0"/>
              </a:spcAft>
              <a:buSzPts val="2000"/>
              <a:buChar char="╶"/>
              <a:defRPr sz="2667">
                <a:solidFill>
                  <a:schemeClr val="dk2"/>
                </a:solidFill>
              </a:defRPr>
            </a:lvl5pPr>
            <a:lvl6pPr marL="3657509" lvl="5" indent="-474121" rtl="0">
              <a:lnSpc>
                <a:spcPct val="115000"/>
              </a:lnSpc>
              <a:spcBef>
                <a:spcPts val="0"/>
              </a:spcBef>
              <a:spcAft>
                <a:spcPts val="0"/>
              </a:spcAft>
              <a:buSzPts val="2000"/>
              <a:buChar char="╶"/>
              <a:defRPr sz="2667">
                <a:solidFill>
                  <a:schemeClr val="dk2"/>
                </a:solidFill>
              </a:defRPr>
            </a:lvl6pPr>
            <a:lvl7pPr marL="4267093" lvl="6" indent="-474121" rtl="0">
              <a:lnSpc>
                <a:spcPct val="115000"/>
              </a:lnSpc>
              <a:spcBef>
                <a:spcPts val="0"/>
              </a:spcBef>
              <a:spcAft>
                <a:spcPts val="0"/>
              </a:spcAft>
              <a:buSzPts val="2000"/>
              <a:buChar char="╶"/>
              <a:defRPr sz="2667">
                <a:solidFill>
                  <a:schemeClr val="dk2"/>
                </a:solidFill>
              </a:defRPr>
            </a:lvl7pPr>
            <a:lvl8pPr marL="4876678" lvl="7" indent="-474121" rtl="0">
              <a:lnSpc>
                <a:spcPct val="115000"/>
              </a:lnSpc>
              <a:spcBef>
                <a:spcPts val="0"/>
              </a:spcBef>
              <a:spcAft>
                <a:spcPts val="0"/>
              </a:spcAft>
              <a:buSzPts val="2000"/>
              <a:buChar char="╶"/>
              <a:defRPr sz="2667">
                <a:solidFill>
                  <a:schemeClr val="dk2"/>
                </a:solidFill>
              </a:defRPr>
            </a:lvl8pPr>
            <a:lvl9pPr marL="5486263" lvl="8" indent="-474121" rtl="0">
              <a:lnSpc>
                <a:spcPct val="115000"/>
              </a:lnSpc>
              <a:spcBef>
                <a:spcPts val="0"/>
              </a:spcBef>
              <a:spcAft>
                <a:spcPts val="0"/>
              </a:spcAft>
              <a:buSzPts val="2000"/>
              <a:buChar char="╶"/>
              <a:defRPr sz="2667">
                <a:solidFill>
                  <a:schemeClr val="dk2"/>
                </a:solidFill>
              </a:defRPr>
            </a:lvl9pPr>
          </a:lstStyle>
          <a:p>
            <a:endParaRPr/>
          </a:p>
        </p:txBody>
      </p:sp>
      <p:sp>
        <p:nvSpPr>
          <p:cNvPr id="43" name="Google Shape;43;p6"/>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134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grpSp>
        <p:nvGrpSpPr>
          <p:cNvPr id="45" name="Google Shape;45;p7"/>
          <p:cNvGrpSpPr/>
          <p:nvPr/>
        </p:nvGrpSpPr>
        <p:grpSpPr>
          <a:xfrm>
            <a:off x="0" y="-66"/>
            <a:ext cx="12192000" cy="6858100"/>
            <a:chOff x="0" y="-50"/>
            <a:chExt cx="9144000" cy="5143575"/>
          </a:xfrm>
        </p:grpSpPr>
        <p:sp>
          <p:nvSpPr>
            <p:cNvPr id="46" name="Google Shape;46;p7"/>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 name="Google Shape;47;p7"/>
            <p:cNvGrpSpPr/>
            <p:nvPr/>
          </p:nvGrpSpPr>
          <p:grpSpPr>
            <a:xfrm>
              <a:off x="0" y="-50"/>
              <a:ext cx="9144000" cy="5143575"/>
              <a:chOff x="0" y="-250"/>
              <a:chExt cx="9144000" cy="5143575"/>
            </a:xfrm>
          </p:grpSpPr>
          <p:sp>
            <p:nvSpPr>
              <p:cNvPr id="48" name="Google Shape;48;p7"/>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7"/>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7"/>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 name="Google Shape;51;p7"/>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52" name="Google Shape;52;p7"/>
          <p:cNvSpPr txBox="1">
            <a:spLocks noGrp="1"/>
          </p:cNvSpPr>
          <p:nvPr>
            <p:ph type="body" idx="1"/>
          </p:nvPr>
        </p:nvSpPr>
        <p:spPr>
          <a:xfrm>
            <a:off x="1217567" y="2328200"/>
            <a:ext cx="4558800" cy="3511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53" name="Google Shape;53;p7"/>
          <p:cNvSpPr txBox="1">
            <a:spLocks noGrp="1"/>
          </p:cNvSpPr>
          <p:nvPr>
            <p:ph type="body" idx="2"/>
          </p:nvPr>
        </p:nvSpPr>
        <p:spPr>
          <a:xfrm>
            <a:off x="6415895" y="2328200"/>
            <a:ext cx="4558800" cy="3511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54" name="Google Shape;54;p7"/>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584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
        <p:cNvGrpSpPr/>
        <p:nvPr/>
      </p:nvGrpSpPr>
      <p:grpSpPr>
        <a:xfrm>
          <a:off x="0" y="0"/>
          <a:ext cx="0" cy="0"/>
          <a:chOff x="0" y="0"/>
          <a:chExt cx="0" cy="0"/>
        </a:xfrm>
      </p:grpSpPr>
      <p:grpSp>
        <p:nvGrpSpPr>
          <p:cNvPr id="56" name="Google Shape;56;p8"/>
          <p:cNvGrpSpPr/>
          <p:nvPr/>
        </p:nvGrpSpPr>
        <p:grpSpPr>
          <a:xfrm>
            <a:off x="0" y="-66"/>
            <a:ext cx="12192000" cy="6858100"/>
            <a:chOff x="0" y="-50"/>
            <a:chExt cx="9144000" cy="5143575"/>
          </a:xfrm>
        </p:grpSpPr>
        <p:sp>
          <p:nvSpPr>
            <p:cNvPr id="57" name="Google Shape;57;p8"/>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 name="Google Shape;58;p8"/>
            <p:cNvGrpSpPr/>
            <p:nvPr/>
          </p:nvGrpSpPr>
          <p:grpSpPr>
            <a:xfrm>
              <a:off x="0" y="-50"/>
              <a:ext cx="9144000" cy="5143575"/>
              <a:chOff x="0" y="-250"/>
              <a:chExt cx="9144000" cy="5143575"/>
            </a:xfrm>
          </p:grpSpPr>
          <p:sp>
            <p:nvSpPr>
              <p:cNvPr id="59" name="Google Shape;59;p8"/>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8"/>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8"/>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2" name="Google Shape;62;p8"/>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63" name="Google Shape;63;p8"/>
          <p:cNvSpPr txBox="1">
            <a:spLocks noGrp="1"/>
          </p:cNvSpPr>
          <p:nvPr>
            <p:ph type="body" idx="1"/>
          </p:nvPr>
        </p:nvSpPr>
        <p:spPr>
          <a:xfrm>
            <a:off x="1217567" y="2328200"/>
            <a:ext cx="2965600" cy="35116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64" name="Google Shape;64;p8"/>
          <p:cNvSpPr txBox="1">
            <a:spLocks noGrp="1"/>
          </p:cNvSpPr>
          <p:nvPr>
            <p:ph type="body" idx="2"/>
          </p:nvPr>
        </p:nvSpPr>
        <p:spPr>
          <a:xfrm>
            <a:off x="4570455" y="2328200"/>
            <a:ext cx="2965600" cy="35116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65" name="Google Shape;65;p8"/>
          <p:cNvSpPr txBox="1">
            <a:spLocks noGrp="1"/>
          </p:cNvSpPr>
          <p:nvPr>
            <p:ph type="body" idx="3"/>
          </p:nvPr>
        </p:nvSpPr>
        <p:spPr>
          <a:xfrm>
            <a:off x="7923343" y="2328200"/>
            <a:ext cx="2965600" cy="35116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66" name="Google Shape;66;p8"/>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489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grpSp>
        <p:nvGrpSpPr>
          <p:cNvPr id="68" name="Google Shape;68;p9"/>
          <p:cNvGrpSpPr/>
          <p:nvPr/>
        </p:nvGrpSpPr>
        <p:grpSpPr>
          <a:xfrm>
            <a:off x="0" y="-66"/>
            <a:ext cx="12192000" cy="6858100"/>
            <a:chOff x="0" y="-50"/>
            <a:chExt cx="9144000" cy="5143575"/>
          </a:xfrm>
        </p:grpSpPr>
        <p:sp>
          <p:nvSpPr>
            <p:cNvPr id="69" name="Google Shape;69;p9"/>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 name="Google Shape;70;p9"/>
            <p:cNvGrpSpPr/>
            <p:nvPr/>
          </p:nvGrpSpPr>
          <p:grpSpPr>
            <a:xfrm>
              <a:off x="0" y="-50"/>
              <a:ext cx="9144000" cy="5143575"/>
              <a:chOff x="0" y="-250"/>
              <a:chExt cx="9144000" cy="5143575"/>
            </a:xfrm>
          </p:grpSpPr>
          <p:sp>
            <p:nvSpPr>
              <p:cNvPr id="71" name="Google Shape;71;p9"/>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9"/>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9"/>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4" name="Google Shape;74;p9"/>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75" name="Google Shape;75;p9"/>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235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76"/>
        <p:cNvGrpSpPr/>
        <p:nvPr/>
      </p:nvGrpSpPr>
      <p:grpSpPr>
        <a:xfrm>
          <a:off x="0" y="0"/>
          <a:ext cx="0" cy="0"/>
          <a:chOff x="0" y="0"/>
          <a:chExt cx="0" cy="0"/>
        </a:xfrm>
      </p:grpSpPr>
      <p:grpSp>
        <p:nvGrpSpPr>
          <p:cNvPr id="77" name="Google Shape;77;p10"/>
          <p:cNvGrpSpPr/>
          <p:nvPr/>
        </p:nvGrpSpPr>
        <p:grpSpPr>
          <a:xfrm>
            <a:off x="0" y="6177167"/>
            <a:ext cx="12192000" cy="680867"/>
            <a:chOff x="0" y="4632675"/>
            <a:chExt cx="9144000" cy="510650"/>
          </a:xfrm>
        </p:grpSpPr>
        <p:sp>
          <p:nvSpPr>
            <p:cNvPr id="78" name="Google Shape;78;p10"/>
            <p:cNvSpPr/>
            <p:nvPr/>
          </p:nvSpPr>
          <p:spPr>
            <a:xfrm>
              <a:off x="0" y="4632675"/>
              <a:ext cx="6087900" cy="510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0"/>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0"/>
          <p:cNvSpPr txBox="1">
            <a:spLocks noGrp="1"/>
          </p:cNvSpPr>
          <p:nvPr>
            <p:ph type="body" idx="1"/>
          </p:nvPr>
        </p:nvSpPr>
        <p:spPr>
          <a:xfrm>
            <a:off x="609600" y="6177000"/>
            <a:ext cx="6972000" cy="680800"/>
          </a:xfrm>
          <a:prstGeom prst="rect">
            <a:avLst/>
          </a:prstGeom>
        </p:spPr>
        <p:txBody>
          <a:bodyPr spcFirstLastPara="1" wrap="square" lIns="0" tIns="0" rIns="0" bIns="0" anchor="ctr" anchorCtr="0">
            <a:noAutofit/>
          </a:bodyPr>
          <a:lstStyle>
            <a:lvl1pPr marL="609585" lvl="0" indent="-304792" rtl="0">
              <a:spcBef>
                <a:spcPts val="480"/>
              </a:spcBef>
              <a:spcAft>
                <a:spcPts val="0"/>
              </a:spcAft>
              <a:buClr>
                <a:schemeClr val="dk2"/>
              </a:buClr>
              <a:buSzPts val="1400"/>
              <a:buNone/>
              <a:defRPr sz="1867">
                <a:solidFill>
                  <a:schemeClr val="dk2"/>
                </a:solidFill>
              </a:defRPr>
            </a:lvl1pPr>
          </a:lstStyle>
          <a:p>
            <a:endParaRPr/>
          </a:p>
        </p:txBody>
      </p:sp>
      <p:sp>
        <p:nvSpPr>
          <p:cNvPr id="81" name="Google Shape;81;p10"/>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0274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
        <p:cNvGrpSpPr/>
        <p:nvPr/>
      </p:nvGrpSpPr>
      <p:grpSpPr>
        <a:xfrm>
          <a:off x="0" y="0"/>
          <a:ext cx="0" cy="0"/>
          <a:chOff x="0" y="0"/>
          <a:chExt cx="0" cy="0"/>
        </a:xfrm>
      </p:grpSpPr>
      <p:sp>
        <p:nvSpPr>
          <p:cNvPr id="83" name="Google Shape;83;p11"/>
          <p:cNvSpPr/>
          <p:nvPr/>
        </p:nvSpPr>
        <p:spPr>
          <a:xfrm flipH="1">
            <a:off x="11680800" y="6346833"/>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11"/>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9021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 Veiled">
  <p:cSld name="Blank - Veiled">
    <p:spTree>
      <p:nvGrpSpPr>
        <p:cNvPr id="1" name="Shape 85"/>
        <p:cNvGrpSpPr/>
        <p:nvPr/>
      </p:nvGrpSpPr>
      <p:grpSpPr>
        <a:xfrm>
          <a:off x="0" y="0"/>
          <a:ext cx="0" cy="0"/>
          <a:chOff x="0" y="0"/>
          <a:chExt cx="0" cy="0"/>
        </a:xfrm>
      </p:grpSpPr>
      <p:sp>
        <p:nvSpPr>
          <p:cNvPr id="86" name="Google Shape;86;p12"/>
          <p:cNvSpPr/>
          <p:nvPr/>
        </p:nvSpPr>
        <p:spPr>
          <a:xfrm>
            <a:off x="0" y="0"/>
            <a:ext cx="12192000" cy="6858000"/>
          </a:xfrm>
          <a:prstGeom prst="rect">
            <a:avLst/>
          </a:prstGeom>
          <a:solidFill>
            <a:srgbClr val="142236">
              <a:alpha val="79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2"/>
          <p:cNvSpPr/>
          <p:nvPr/>
        </p:nvSpPr>
        <p:spPr>
          <a:xfrm flipH="1">
            <a:off x="11680800" y="6346833"/>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12"/>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9630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89"/>
        <p:cNvGrpSpPr/>
        <p:nvPr/>
      </p:nvGrpSpPr>
      <p:grpSpPr>
        <a:xfrm>
          <a:off x="0" y="0"/>
          <a:ext cx="0" cy="0"/>
          <a:chOff x="0" y="0"/>
          <a:chExt cx="0" cy="0"/>
        </a:xfrm>
      </p:grpSpPr>
      <p:grpSp>
        <p:nvGrpSpPr>
          <p:cNvPr id="90" name="Google Shape;90;p13"/>
          <p:cNvGrpSpPr/>
          <p:nvPr/>
        </p:nvGrpSpPr>
        <p:grpSpPr>
          <a:xfrm>
            <a:off x="0" y="-33"/>
            <a:ext cx="12192000" cy="6858000"/>
            <a:chOff x="0" y="-225"/>
            <a:chExt cx="9144000" cy="5143500"/>
          </a:xfrm>
        </p:grpSpPr>
        <p:sp>
          <p:nvSpPr>
            <p:cNvPr id="91" name="Google Shape;91;p13"/>
            <p:cNvSpPr/>
            <p:nvPr/>
          </p:nvSpPr>
          <p:spPr>
            <a:xfrm>
              <a:off x="0" y="-225"/>
              <a:ext cx="9144000" cy="5143500"/>
            </a:xfrm>
            <a:prstGeom prst="frame">
              <a:avLst>
                <a:gd name="adj1" fmla="val 8758"/>
              </a:avLst>
            </a:prstGeom>
            <a:solidFill>
              <a:srgbClr val="14223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3"/>
            <p:cNvSpPr/>
            <p:nvPr/>
          </p:nvSpPr>
          <p:spPr>
            <a:xfrm rot="10800000" flipH="1">
              <a:off x="0" y="-175"/>
              <a:ext cx="4572000" cy="9063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grpSp>
      <p:sp>
        <p:nvSpPr>
          <p:cNvPr id="93" name="Google Shape;93;p13"/>
          <p:cNvSpPr/>
          <p:nvPr/>
        </p:nvSpPr>
        <p:spPr>
          <a:xfrm flipH="1">
            <a:off x="11680800" y="6346833"/>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3"/>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7476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12192000" cy="6858000"/>
          </a:xfrm>
          <a:prstGeom prst="rect">
            <a:avLst/>
          </a:prstGeom>
          <a:solidFill>
            <a:srgbClr val="142236">
              <a:alpha val="530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flipH="1">
            <a:off x="0" y="-67"/>
            <a:ext cx="8109200" cy="3688800"/>
          </a:xfrm>
          <a:prstGeom prst="round1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608800" y="612367"/>
            <a:ext cx="6867200" cy="24596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5867"/>
            </a:lvl1pPr>
            <a:lvl2pPr lvl="1" rtl="0">
              <a:spcBef>
                <a:spcPts val="0"/>
              </a:spcBef>
              <a:spcAft>
                <a:spcPts val="0"/>
              </a:spcAft>
              <a:buSzPts val="4400"/>
              <a:buNone/>
              <a:defRPr sz="5867"/>
            </a:lvl2pPr>
            <a:lvl3pPr lvl="2" rtl="0">
              <a:spcBef>
                <a:spcPts val="0"/>
              </a:spcBef>
              <a:spcAft>
                <a:spcPts val="0"/>
              </a:spcAft>
              <a:buSzPts val="4400"/>
              <a:buNone/>
              <a:defRPr sz="5867"/>
            </a:lvl3pPr>
            <a:lvl4pPr lvl="3" rtl="0">
              <a:spcBef>
                <a:spcPts val="0"/>
              </a:spcBef>
              <a:spcAft>
                <a:spcPts val="0"/>
              </a:spcAft>
              <a:buSzPts val="4400"/>
              <a:buNone/>
              <a:defRPr sz="5867"/>
            </a:lvl4pPr>
            <a:lvl5pPr lvl="4" rtl="0">
              <a:spcBef>
                <a:spcPts val="0"/>
              </a:spcBef>
              <a:spcAft>
                <a:spcPts val="0"/>
              </a:spcAft>
              <a:buSzPts val="4400"/>
              <a:buNone/>
              <a:defRPr sz="5867"/>
            </a:lvl5pPr>
            <a:lvl6pPr lvl="5" rtl="0">
              <a:spcBef>
                <a:spcPts val="0"/>
              </a:spcBef>
              <a:spcAft>
                <a:spcPts val="0"/>
              </a:spcAft>
              <a:buSzPts val="4400"/>
              <a:buNone/>
              <a:defRPr sz="5867"/>
            </a:lvl6pPr>
            <a:lvl7pPr lvl="6" rtl="0">
              <a:spcBef>
                <a:spcPts val="0"/>
              </a:spcBef>
              <a:spcAft>
                <a:spcPts val="0"/>
              </a:spcAft>
              <a:buSzPts val="4400"/>
              <a:buNone/>
              <a:defRPr sz="5867"/>
            </a:lvl7pPr>
            <a:lvl8pPr lvl="7" rtl="0">
              <a:spcBef>
                <a:spcPts val="0"/>
              </a:spcBef>
              <a:spcAft>
                <a:spcPts val="0"/>
              </a:spcAft>
              <a:buSzPts val="4400"/>
              <a:buNone/>
              <a:defRPr sz="5867"/>
            </a:lvl8pPr>
            <a:lvl9pPr lvl="8" rtl="0">
              <a:spcBef>
                <a:spcPts val="0"/>
              </a:spcBef>
              <a:spcAft>
                <a:spcPts val="0"/>
              </a:spcAft>
              <a:buSzPts val="4400"/>
              <a:buNone/>
              <a:defRPr sz="5867"/>
            </a:lvl9pPr>
          </a:lstStyle>
          <a:p>
            <a:endParaRPr/>
          </a:p>
        </p:txBody>
      </p:sp>
      <p:sp>
        <p:nvSpPr>
          <p:cNvPr id="13" name="Google Shape;13;p2"/>
          <p:cNvSpPr/>
          <p:nvPr/>
        </p:nvSpPr>
        <p:spPr>
          <a:xfrm flipH="1">
            <a:off x="10592800" y="5258933"/>
            <a:ext cx="1599200" cy="15992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Tree>
    <p:extLst>
      <p:ext uri="{BB962C8B-B14F-4D97-AF65-F5344CB8AC3E}">
        <p14:creationId xmlns:p14="http://schemas.microsoft.com/office/powerpoint/2010/main" val="108897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485C9-6F18-4BEB-8F55-33B7221D1BE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2852434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sp>
        <p:nvSpPr>
          <p:cNvPr id="15" name="Google Shape;15;p3"/>
          <p:cNvSpPr/>
          <p:nvPr/>
        </p:nvSpPr>
        <p:spPr>
          <a:xfrm>
            <a:off x="0" y="0"/>
            <a:ext cx="12192000" cy="6858000"/>
          </a:xfrm>
          <a:prstGeom prst="rect">
            <a:avLst/>
          </a:prstGeom>
          <a:solidFill>
            <a:srgbClr val="142236">
              <a:alpha val="79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8133" y="4572000"/>
            <a:ext cx="12200000" cy="2286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ctrTitle"/>
          </p:nvPr>
        </p:nvSpPr>
        <p:spPr>
          <a:xfrm>
            <a:off x="2082567" y="4027216"/>
            <a:ext cx="9338400" cy="729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5867">
                <a:solidFill>
                  <a:schemeClr val="lt1"/>
                </a:solidFill>
              </a:defRPr>
            </a:lvl1pPr>
            <a:lvl2pPr lvl="1" rtl="0">
              <a:spcBef>
                <a:spcPts val="0"/>
              </a:spcBef>
              <a:spcAft>
                <a:spcPts val="0"/>
              </a:spcAft>
              <a:buClr>
                <a:schemeClr val="lt1"/>
              </a:buClr>
              <a:buSzPts val="4400"/>
              <a:buNone/>
              <a:defRPr sz="5867">
                <a:solidFill>
                  <a:schemeClr val="lt1"/>
                </a:solidFill>
              </a:defRPr>
            </a:lvl2pPr>
            <a:lvl3pPr lvl="2" rtl="0">
              <a:spcBef>
                <a:spcPts val="0"/>
              </a:spcBef>
              <a:spcAft>
                <a:spcPts val="0"/>
              </a:spcAft>
              <a:buClr>
                <a:schemeClr val="lt1"/>
              </a:buClr>
              <a:buSzPts val="4400"/>
              <a:buNone/>
              <a:defRPr sz="5867">
                <a:solidFill>
                  <a:schemeClr val="lt1"/>
                </a:solidFill>
              </a:defRPr>
            </a:lvl3pPr>
            <a:lvl4pPr lvl="3" rtl="0">
              <a:spcBef>
                <a:spcPts val="0"/>
              </a:spcBef>
              <a:spcAft>
                <a:spcPts val="0"/>
              </a:spcAft>
              <a:buClr>
                <a:schemeClr val="lt1"/>
              </a:buClr>
              <a:buSzPts val="4400"/>
              <a:buNone/>
              <a:defRPr sz="5867">
                <a:solidFill>
                  <a:schemeClr val="lt1"/>
                </a:solidFill>
              </a:defRPr>
            </a:lvl4pPr>
            <a:lvl5pPr lvl="4" rtl="0">
              <a:spcBef>
                <a:spcPts val="0"/>
              </a:spcBef>
              <a:spcAft>
                <a:spcPts val="0"/>
              </a:spcAft>
              <a:buClr>
                <a:schemeClr val="lt1"/>
              </a:buClr>
              <a:buSzPts val="4400"/>
              <a:buNone/>
              <a:defRPr sz="5867">
                <a:solidFill>
                  <a:schemeClr val="lt1"/>
                </a:solidFill>
              </a:defRPr>
            </a:lvl5pPr>
            <a:lvl6pPr lvl="5" rtl="0">
              <a:spcBef>
                <a:spcPts val="0"/>
              </a:spcBef>
              <a:spcAft>
                <a:spcPts val="0"/>
              </a:spcAft>
              <a:buClr>
                <a:schemeClr val="lt1"/>
              </a:buClr>
              <a:buSzPts val="4400"/>
              <a:buNone/>
              <a:defRPr sz="5867">
                <a:solidFill>
                  <a:schemeClr val="lt1"/>
                </a:solidFill>
              </a:defRPr>
            </a:lvl6pPr>
            <a:lvl7pPr lvl="6" rtl="0">
              <a:spcBef>
                <a:spcPts val="0"/>
              </a:spcBef>
              <a:spcAft>
                <a:spcPts val="0"/>
              </a:spcAft>
              <a:buClr>
                <a:schemeClr val="lt1"/>
              </a:buClr>
              <a:buSzPts val="4400"/>
              <a:buNone/>
              <a:defRPr sz="5867">
                <a:solidFill>
                  <a:schemeClr val="lt1"/>
                </a:solidFill>
              </a:defRPr>
            </a:lvl7pPr>
            <a:lvl8pPr lvl="7" rtl="0">
              <a:spcBef>
                <a:spcPts val="0"/>
              </a:spcBef>
              <a:spcAft>
                <a:spcPts val="0"/>
              </a:spcAft>
              <a:buClr>
                <a:schemeClr val="lt1"/>
              </a:buClr>
              <a:buSzPts val="4400"/>
              <a:buNone/>
              <a:defRPr sz="5867">
                <a:solidFill>
                  <a:schemeClr val="lt1"/>
                </a:solidFill>
              </a:defRPr>
            </a:lvl8pPr>
            <a:lvl9pPr lvl="8" rtl="0">
              <a:spcBef>
                <a:spcPts val="0"/>
              </a:spcBef>
              <a:spcAft>
                <a:spcPts val="0"/>
              </a:spcAft>
              <a:buClr>
                <a:schemeClr val="lt1"/>
              </a:buClr>
              <a:buSzPts val="4400"/>
              <a:buNone/>
              <a:defRPr sz="5867">
                <a:solidFill>
                  <a:schemeClr val="lt1"/>
                </a:solidFill>
              </a:defRPr>
            </a:lvl9pPr>
          </a:lstStyle>
          <a:p>
            <a:endParaRPr/>
          </a:p>
        </p:txBody>
      </p:sp>
      <p:sp>
        <p:nvSpPr>
          <p:cNvPr id="18" name="Google Shape;18;p3"/>
          <p:cNvSpPr txBox="1">
            <a:spLocks noGrp="1"/>
          </p:cNvSpPr>
          <p:nvPr>
            <p:ph type="subTitle" idx="1"/>
          </p:nvPr>
        </p:nvSpPr>
        <p:spPr>
          <a:xfrm>
            <a:off x="2082567" y="4711167"/>
            <a:ext cx="9338400" cy="372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SzPts val="1800"/>
              <a:buNone/>
              <a:defRPr sz="2400">
                <a:solidFill>
                  <a:schemeClr val="dk2"/>
                </a:solidFill>
              </a:defRPr>
            </a:lvl4pPr>
            <a:lvl5pPr lvl="4" rtl="0">
              <a:spcBef>
                <a:spcPts val="0"/>
              </a:spcBef>
              <a:spcAft>
                <a:spcPts val="0"/>
              </a:spcAft>
              <a:buSzPts val="1800"/>
              <a:buNone/>
              <a:defRPr sz="2400">
                <a:solidFill>
                  <a:schemeClr val="dk2"/>
                </a:solidFill>
              </a:defRPr>
            </a:lvl5pPr>
            <a:lvl6pPr lvl="5" rtl="0">
              <a:spcBef>
                <a:spcPts val="0"/>
              </a:spcBef>
              <a:spcAft>
                <a:spcPts val="0"/>
              </a:spcAft>
              <a:buSzPts val="1800"/>
              <a:buNone/>
              <a:defRPr sz="2400">
                <a:solidFill>
                  <a:schemeClr val="dk2"/>
                </a:solidFill>
              </a:defRPr>
            </a:lvl6pPr>
            <a:lvl7pPr lvl="6" rtl="0">
              <a:spcBef>
                <a:spcPts val="0"/>
              </a:spcBef>
              <a:spcAft>
                <a:spcPts val="0"/>
              </a:spcAft>
              <a:buSzPts val="1800"/>
              <a:buNone/>
              <a:defRPr sz="2400">
                <a:solidFill>
                  <a:schemeClr val="dk2"/>
                </a:solidFill>
              </a:defRPr>
            </a:lvl7pPr>
            <a:lvl8pPr lvl="7" rtl="0">
              <a:spcBef>
                <a:spcPts val="0"/>
              </a:spcBef>
              <a:spcAft>
                <a:spcPts val="0"/>
              </a:spcAft>
              <a:buSzPts val="1800"/>
              <a:buNone/>
              <a:defRPr sz="2400">
                <a:solidFill>
                  <a:schemeClr val="dk2"/>
                </a:solidFill>
              </a:defRPr>
            </a:lvl8pPr>
            <a:lvl9pPr lvl="8" rtl="0">
              <a:spcBef>
                <a:spcPts val="0"/>
              </a:spcBef>
              <a:spcAft>
                <a:spcPts val="0"/>
              </a:spcAft>
              <a:buSzPts val="1800"/>
              <a:buNone/>
              <a:defRPr sz="2400">
                <a:solidFill>
                  <a:schemeClr val="dk2"/>
                </a:solidFill>
              </a:defRPr>
            </a:lvl9pPr>
          </a:lstStyle>
          <a:p>
            <a:endParaRPr/>
          </a:p>
        </p:txBody>
      </p:sp>
      <p:sp>
        <p:nvSpPr>
          <p:cNvPr id="19" name="Google Shape;19;p3"/>
          <p:cNvSpPr/>
          <p:nvPr/>
        </p:nvSpPr>
        <p:spPr>
          <a:xfrm>
            <a:off x="0" y="2664400"/>
            <a:ext cx="1907600" cy="19076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Tree>
    <p:extLst>
      <p:ext uri="{BB962C8B-B14F-4D97-AF65-F5344CB8AC3E}">
        <p14:creationId xmlns:p14="http://schemas.microsoft.com/office/powerpoint/2010/main" val="73092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grpSp>
        <p:nvGrpSpPr>
          <p:cNvPr id="21" name="Google Shape;21;p4"/>
          <p:cNvGrpSpPr/>
          <p:nvPr/>
        </p:nvGrpSpPr>
        <p:grpSpPr>
          <a:xfrm>
            <a:off x="0" y="-133"/>
            <a:ext cx="12192000" cy="6858133"/>
            <a:chOff x="0" y="-100"/>
            <a:chExt cx="9144000" cy="5143600"/>
          </a:xfrm>
        </p:grpSpPr>
        <p:sp>
          <p:nvSpPr>
            <p:cNvPr id="22" name="Google Shape;22;p4"/>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rot="10800000" flipH="1">
              <a:off x="0" y="-100"/>
              <a:ext cx="6087900" cy="44199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4"/>
          <p:cNvSpPr/>
          <p:nvPr/>
        </p:nvSpPr>
        <p:spPr>
          <a:xfrm flipH="1">
            <a:off x="11680800" y="6346833"/>
            <a:ext cx="511200" cy="5112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25" name="Google Shape;25;p4"/>
          <p:cNvSpPr txBox="1">
            <a:spLocks noGrp="1"/>
          </p:cNvSpPr>
          <p:nvPr>
            <p:ph type="body" idx="1"/>
          </p:nvPr>
        </p:nvSpPr>
        <p:spPr>
          <a:xfrm>
            <a:off x="1080600" y="739433"/>
            <a:ext cx="6249200" cy="4361600"/>
          </a:xfrm>
          <a:prstGeom prst="rect">
            <a:avLst/>
          </a:prstGeom>
        </p:spPr>
        <p:txBody>
          <a:bodyPr spcFirstLastPara="1" wrap="square" lIns="0" tIns="0" rIns="0" bIns="0" anchor="t" anchorCtr="0">
            <a:noAutofit/>
          </a:bodyPr>
          <a:lstStyle>
            <a:lvl1pPr marL="609585" lvl="0" indent="-558786" rtl="0">
              <a:lnSpc>
                <a:spcPct val="115000"/>
              </a:lnSpc>
              <a:spcBef>
                <a:spcPts val="80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1pPr>
            <a:lvl2pPr marL="1219170" lvl="1"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2pPr>
            <a:lvl3pPr marL="1828754" lvl="2"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3pPr>
            <a:lvl4pPr marL="2438339" lvl="3"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4pPr>
            <a:lvl5pPr marL="3047924" lvl="4"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5pPr>
            <a:lvl6pPr marL="3657509" lvl="5"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6pPr>
            <a:lvl7pPr marL="4267093" lvl="6"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7pPr>
            <a:lvl8pPr marL="4876678" lvl="7"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8pPr>
            <a:lvl9pPr marL="5486263" lvl="8" indent="-558786" rtl="0">
              <a:lnSpc>
                <a:spcPct val="115000"/>
              </a:lnSpc>
              <a:spcBef>
                <a:spcPts val="0"/>
              </a:spcBef>
              <a:spcAft>
                <a:spcPts val="0"/>
              </a:spcAft>
              <a:buClr>
                <a:schemeClr val="dk1"/>
              </a:buClr>
              <a:buSzPts val="3000"/>
              <a:buFont typeface="Raleway Thin"/>
              <a:buChar char="╶"/>
              <a:defRPr sz="4000">
                <a:solidFill>
                  <a:schemeClr val="dk1"/>
                </a:solidFill>
                <a:latin typeface="Raleway Thin"/>
                <a:ea typeface="Raleway Thin"/>
                <a:cs typeface="Raleway Thin"/>
                <a:sym typeface="Raleway Thin"/>
              </a:defRPr>
            </a:lvl9pPr>
          </a:lstStyle>
          <a:p>
            <a:endParaRPr/>
          </a:p>
        </p:txBody>
      </p:sp>
      <p:sp>
        <p:nvSpPr>
          <p:cNvPr id="26" name="Google Shape;26;p4"/>
          <p:cNvSpPr txBox="1"/>
          <p:nvPr/>
        </p:nvSpPr>
        <p:spPr>
          <a:xfrm>
            <a:off x="424148" y="506903"/>
            <a:ext cx="6880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b="1">
                <a:solidFill>
                  <a:schemeClr val="accent1"/>
                </a:solidFill>
                <a:latin typeface="Raleway"/>
                <a:ea typeface="Raleway"/>
                <a:cs typeface="Raleway"/>
                <a:sym typeface="Raleway"/>
              </a:rPr>
              <a:t>“</a:t>
            </a:r>
            <a:endParaRPr sz="9600" b="1">
              <a:solidFill>
                <a:schemeClr val="accent1"/>
              </a:solidFill>
              <a:latin typeface="Raleway"/>
              <a:ea typeface="Raleway"/>
              <a:cs typeface="Raleway"/>
              <a:sym typeface="Raleway"/>
            </a:endParaRPr>
          </a:p>
        </p:txBody>
      </p:sp>
      <p:sp>
        <p:nvSpPr>
          <p:cNvPr id="27" name="Google Shape;27;p4"/>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8385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
        <p:cNvGrpSpPr/>
        <p:nvPr/>
      </p:nvGrpSpPr>
      <p:grpSpPr>
        <a:xfrm>
          <a:off x="0" y="0"/>
          <a:ext cx="0" cy="0"/>
          <a:chOff x="0" y="0"/>
          <a:chExt cx="0" cy="0"/>
        </a:xfrm>
      </p:grpSpPr>
      <p:grpSp>
        <p:nvGrpSpPr>
          <p:cNvPr id="29" name="Google Shape;29;p5"/>
          <p:cNvGrpSpPr/>
          <p:nvPr/>
        </p:nvGrpSpPr>
        <p:grpSpPr>
          <a:xfrm>
            <a:off x="0" y="-66"/>
            <a:ext cx="12192000" cy="6858100"/>
            <a:chOff x="0" y="-50"/>
            <a:chExt cx="9144000" cy="5143575"/>
          </a:xfrm>
        </p:grpSpPr>
        <p:sp>
          <p:nvSpPr>
            <p:cNvPr id="30" name="Google Shape;30;p5"/>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 name="Google Shape;31;p5"/>
            <p:cNvGrpSpPr/>
            <p:nvPr/>
          </p:nvGrpSpPr>
          <p:grpSpPr>
            <a:xfrm>
              <a:off x="0" y="-50"/>
              <a:ext cx="9144000" cy="5143575"/>
              <a:chOff x="0" y="-250"/>
              <a:chExt cx="9144000" cy="5143575"/>
            </a:xfrm>
          </p:grpSpPr>
          <p:sp>
            <p:nvSpPr>
              <p:cNvPr id="32" name="Google Shape;32;p5"/>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5"/>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5"/>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5" name="Google Shape;35;p5"/>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6" name="Google Shape;36;p5"/>
          <p:cNvSpPr txBox="1">
            <a:spLocks noGrp="1"/>
          </p:cNvSpPr>
          <p:nvPr>
            <p:ph type="body" idx="1"/>
          </p:nvPr>
        </p:nvSpPr>
        <p:spPr>
          <a:xfrm>
            <a:off x="1217567" y="2328200"/>
            <a:ext cx="7926400" cy="3511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7" name="Google Shape;37;p5"/>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9023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p:nvPr/>
        </p:nvSpPr>
        <p:spPr>
          <a:xfrm rot="10800000">
            <a:off x="6355833" y="400"/>
            <a:ext cx="5836000" cy="5836000"/>
          </a:xfrm>
          <a:prstGeom prst="round1Rect">
            <a:avLst>
              <a:gd name="adj" fmla="val 50000"/>
            </a:avLst>
          </a:prstGeom>
          <a:solidFill>
            <a:srgbClr val="142236">
              <a:alpha val="78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6"/>
          <p:cNvSpPr/>
          <p:nvPr/>
        </p:nvSpPr>
        <p:spPr>
          <a:xfrm flipH="1">
            <a:off x="11680800" y="6346833"/>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txBox="1">
            <a:spLocks noGrp="1"/>
          </p:cNvSpPr>
          <p:nvPr>
            <p:ph type="title"/>
          </p:nvPr>
        </p:nvSpPr>
        <p:spPr>
          <a:xfrm>
            <a:off x="1217567" y="1112233"/>
            <a:ext cx="4622800" cy="836000"/>
          </a:xfrm>
          <a:prstGeom prst="rect">
            <a:avLst/>
          </a:prstGeom>
        </p:spPr>
        <p:txBody>
          <a:bodyPr spcFirstLastPara="1" wrap="square" lIns="0" tIns="0" rIns="0" bIns="0"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 name="Google Shape;42;p6"/>
          <p:cNvSpPr txBox="1">
            <a:spLocks noGrp="1"/>
          </p:cNvSpPr>
          <p:nvPr>
            <p:ph type="body" idx="1"/>
          </p:nvPr>
        </p:nvSpPr>
        <p:spPr>
          <a:xfrm>
            <a:off x="1217567" y="2125000"/>
            <a:ext cx="4622800" cy="3711600"/>
          </a:xfrm>
          <a:prstGeom prst="rect">
            <a:avLst/>
          </a:prstGeom>
        </p:spPr>
        <p:txBody>
          <a:bodyPr spcFirstLastPara="1" wrap="square" lIns="0" tIns="0" rIns="0" bIns="0" anchor="t" anchorCtr="0">
            <a:noAutofit/>
          </a:bodyPr>
          <a:lstStyle>
            <a:lvl1pPr marL="609585" lvl="0" indent="-474121" rtl="0">
              <a:lnSpc>
                <a:spcPct val="115000"/>
              </a:lnSpc>
              <a:spcBef>
                <a:spcPts val="800"/>
              </a:spcBef>
              <a:spcAft>
                <a:spcPts val="0"/>
              </a:spcAft>
              <a:buSzPts val="2000"/>
              <a:buChar char="╸"/>
              <a:defRPr sz="2667">
                <a:solidFill>
                  <a:schemeClr val="dk2"/>
                </a:solidFill>
              </a:defRPr>
            </a:lvl1pPr>
            <a:lvl2pPr marL="1219170" lvl="1" indent="-474121" rtl="0">
              <a:lnSpc>
                <a:spcPct val="115000"/>
              </a:lnSpc>
              <a:spcBef>
                <a:spcPts val="0"/>
              </a:spcBef>
              <a:spcAft>
                <a:spcPts val="0"/>
              </a:spcAft>
              <a:buClr>
                <a:schemeClr val="dk2"/>
              </a:buClr>
              <a:buSzPts val="2000"/>
              <a:buChar char="╶"/>
              <a:defRPr sz="2667">
                <a:solidFill>
                  <a:schemeClr val="dk2"/>
                </a:solidFill>
              </a:defRPr>
            </a:lvl2pPr>
            <a:lvl3pPr marL="1828754" lvl="2" indent="-474121" rtl="0">
              <a:lnSpc>
                <a:spcPct val="115000"/>
              </a:lnSpc>
              <a:spcBef>
                <a:spcPts val="0"/>
              </a:spcBef>
              <a:spcAft>
                <a:spcPts val="0"/>
              </a:spcAft>
              <a:buSzPts val="2000"/>
              <a:buChar char="╶"/>
              <a:defRPr sz="2667">
                <a:solidFill>
                  <a:schemeClr val="dk2"/>
                </a:solidFill>
              </a:defRPr>
            </a:lvl3pPr>
            <a:lvl4pPr marL="2438339" lvl="3" indent="-474121" rtl="0">
              <a:lnSpc>
                <a:spcPct val="115000"/>
              </a:lnSpc>
              <a:spcBef>
                <a:spcPts val="0"/>
              </a:spcBef>
              <a:spcAft>
                <a:spcPts val="0"/>
              </a:spcAft>
              <a:buSzPts val="2000"/>
              <a:buChar char="╶"/>
              <a:defRPr sz="2667">
                <a:solidFill>
                  <a:schemeClr val="dk2"/>
                </a:solidFill>
              </a:defRPr>
            </a:lvl4pPr>
            <a:lvl5pPr marL="3047924" lvl="4" indent="-474121" rtl="0">
              <a:lnSpc>
                <a:spcPct val="115000"/>
              </a:lnSpc>
              <a:spcBef>
                <a:spcPts val="0"/>
              </a:spcBef>
              <a:spcAft>
                <a:spcPts val="0"/>
              </a:spcAft>
              <a:buSzPts val="2000"/>
              <a:buChar char="╶"/>
              <a:defRPr sz="2667">
                <a:solidFill>
                  <a:schemeClr val="dk2"/>
                </a:solidFill>
              </a:defRPr>
            </a:lvl5pPr>
            <a:lvl6pPr marL="3657509" lvl="5" indent="-474121" rtl="0">
              <a:lnSpc>
                <a:spcPct val="115000"/>
              </a:lnSpc>
              <a:spcBef>
                <a:spcPts val="0"/>
              </a:spcBef>
              <a:spcAft>
                <a:spcPts val="0"/>
              </a:spcAft>
              <a:buSzPts val="2000"/>
              <a:buChar char="╶"/>
              <a:defRPr sz="2667">
                <a:solidFill>
                  <a:schemeClr val="dk2"/>
                </a:solidFill>
              </a:defRPr>
            </a:lvl6pPr>
            <a:lvl7pPr marL="4267093" lvl="6" indent="-474121" rtl="0">
              <a:lnSpc>
                <a:spcPct val="115000"/>
              </a:lnSpc>
              <a:spcBef>
                <a:spcPts val="0"/>
              </a:spcBef>
              <a:spcAft>
                <a:spcPts val="0"/>
              </a:spcAft>
              <a:buSzPts val="2000"/>
              <a:buChar char="╶"/>
              <a:defRPr sz="2667">
                <a:solidFill>
                  <a:schemeClr val="dk2"/>
                </a:solidFill>
              </a:defRPr>
            </a:lvl7pPr>
            <a:lvl8pPr marL="4876678" lvl="7" indent="-474121" rtl="0">
              <a:lnSpc>
                <a:spcPct val="115000"/>
              </a:lnSpc>
              <a:spcBef>
                <a:spcPts val="0"/>
              </a:spcBef>
              <a:spcAft>
                <a:spcPts val="0"/>
              </a:spcAft>
              <a:buSzPts val="2000"/>
              <a:buChar char="╶"/>
              <a:defRPr sz="2667">
                <a:solidFill>
                  <a:schemeClr val="dk2"/>
                </a:solidFill>
              </a:defRPr>
            </a:lvl8pPr>
            <a:lvl9pPr marL="5486263" lvl="8" indent="-474121" rtl="0">
              <a:lnSpc>
                <a:spcPct val="115000"/>
              </a:lnSpc>
              <a:spcBef>
                <a:spcPts val="0"/>
              </a:spcBef>
              <a:spcAft>
                <a:spcPts val="0"/>
              </a:spcAft>
              <a:buSzPts val="2000"/>
              <a:buChar char="╶"/>
              <a:defRPr sz="2667">
                <a:solidFill>
                  <a:schemeClr val="dk2"/>
                </a:solidFill>
              </a:defRPr>
            </a:lvl9pPr>
          </a:lstStyle>
          <a:p>
            <a:endParaRPr/>
          </a:p>
        </p:txBody>
      </p:sp>
      <p:sp>
        <p:nvSpPr>
          <p:cNvPr id="43" name="Google Shape;43;p6"/>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1811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grpSp>
        <p:nvGrpSpPr>
          <p:cNvPr id="45" name="Google Shape;45;p7"/>
          <p:cNvGrpSpPr/>
          <p:nvPr/>
        </p:nvGrpSpPr>
        <p:grpSpPr>
          <a:xfrm>
            <a:off x="0" y="-66"/>
            <a:ext cx="12192000" cy="6858100"/>
            <a:chOff x="0" y="-50"/>
            <a:chExt cx="9144000" cy="5143575"/>
          </a:xfrm>
        </p:grpSpPr>
        <p:sp>
          <p:nvSpPr>
            <p:cNvPr id="46" name="Google Shape;46;p7"/>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 name="Google Shape;47;p7"/>
            <p:cNvGrpSpPr/>
            <p:nvPr/>
          </p:nvGrpSpPr>
          <p:grpSpPr>
            <a:xfrm>
              <a:off x="0" y="-50"/>
              <a:ext cx="9144000" cy="5143575"/>
              <a:chOff x="0" y="-250"/>
              <a:chExt cx="9144000" cy="5143575"/>
            </a:xfrm>
          </p:grpSpPr>
          <p:sp>
            <p:nvSpPr>
              <p:cNvPr id="48" name="Google Shape;48;p7"/>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7"/>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7"/>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 name="Google Shape;51;p7"/>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52" name="Google Shape;52;p7"/>
          <p:cNvSpPr txBox="1">
            <a:spLocks noGrp="1"/>
          </p:cNvSpPr>
          <p:nvPr>
            <p:ph type="body" idx="1"/>
          </p:nvPr>
        </p:nvSpPr>
        <p:spPr>
          <a:xfrm>
            <a:off x="1217567" y="2328200"/>
            <a:ext cx="4558800" cy="3511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53" name="Google Shape;53;p7"/>
          <p:cNvSpPr txBox="1">
            <a:spLocks noGrp="1"/>
          </p:cNvSpPr>
          <p:nvPr>
            <p:ph type="body" idx="2"/>
          </p:nvPr>
        </p:nvSpPr>
        <p:spPr>
          <a:xfrm>
            <a:off x="6415895" y="2328200"/>
            <a:ext cx="4558800" cy="3511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54" name="Google Shape;54;p7"/>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8417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
        <p:cNvGrpSpPr/>
        <p:nvPr/>
      </p:nvGrpSpPr>
      <p:grpSpPr>
        <a:xfrm>
          <a:off x="0" y="0"/>
          <a:ext cx="0" cy="0"/>
          <a:chOff x="0" y="0"/>
          <a:chExt cx="0" cy="0"/>
        </a:xfrm>
      </p:grpSpPr>
      <p:grpSp>
        <p:nvGrpSpPr>
          <p:cNvPr id="56" name="Google Shape;56;p8"/>
          <p:cNvGrpSpPr/>
          <p:nvPr/>
        </p:nvGrpSpPr>
        <p:grpSpPr>
          <a:xfrm>
            <a:off x="0" y="-66"/>
            <a:ext cx="12192000" cy="6858100"/>
            <a:chOff x="0" y="-50"/>
            <a:chExt cx="9144000" cy="5143575"/>
          </a:xfrm>
        </p:grpSpPr>
        <p:sp>
          <p:nvSpPr>
            <p:cNvPr id="57" name="Google Shape;57;p8"/>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 name="Google Shape;58;p8"/>
            <p:cNvGrpSpPr/>
            <p:nvPr/>
          </p:nvGrpSpPr>
          <p:grpSpPr>
            <a:xfrm>
              <a:off x="0" y="-50"/>
              <a:ext cx="9144000" cy="5143575"/>
              <a:chOff x="0" y="-250"/>
              <a:chExt cx="9144000" cy="5143575"/>
            </a:xfrm>
          </p:grpSpPr>
          <p:sp>
            <p:nvSpPr>
              <p:cNvPr id="59" name="Google Shape;59;p8"/>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8"/>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8"/>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2" name="Google Shape;62;p8"/>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63" name="Google Shape;63;p8"/>
          <p:cNvSpPr txBox="1">
            <a:spLocks noGrp="1"/>
          </p:cNvSpPr>
          <p:nvPr>
            <p:ph type="body" idx="1"/>
          </p:nvPr>
        </p:nvSpPr>
        <p:spPr>
          <a:xfrm>
            <a:off x="1217567" y="2328200"/>
            <a:ext cx="2965600" cy="35116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64" name="Google Shape;64;p8"/>
          <p:cNvSpPr txBox="1">
            <a:spLocks noGrp="1"/>
          </p:cNvSpPr>
          <p:nvPr>
            <p:ph type="body" idx="2"/>
          </p:nvPr>
        </p:nvSpPr>
        <p:spPr>
          <a:xfrm>
            <a:off x="4570455" y="2328200"/>
            <a:ext cx="2965600" cy="35116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65" name="Google Shape;65;p8"/>
          <p:cNvSpPr txBox="1">
            <a:spLocks noGrp="1"/>
          </p:cNvSpPr>
          <p:nvPr>
            <p:ph type="body" idx="3"/>
          </p:nvPr>
        </p:nvSpPr>
        <p:spPr>
          <a:xfrm>
            <a:off x="7923343" y="2328200"/>
            <a:ext cx="2965600" cy="35116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66" name="Google Shape;66;p8"/>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0462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grpSp>
        <p:nvGrpSpPr>
          <p:cNvPr id="68" name="Google Shape;68;p9"/>
          <p:cNvGrpSpPr/>
          <p:nvPr/>
        </p:nvGrpSpPr>
        <p:grpSpPr>
          <a:xfrm>
            <a:off x="0" y="-66"/>
            <a:ext cx="12192000" cy="6858100"/>
            <a:chOff x="0" y="-50"/>
            <a:chExt cx="9144000" cy="5143575"/>
          </a:xfrm>
        </p:grpSpPr>
        <p:sp>
          <p:nvSpPr>
            <p:cNvPr id="69" name="Google Shape;69;p9"/>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 name="Google Shape;70;p9"/>
            <p:cNvGrpSpPr/>
            <p:nvPr/>
          </p:nvGrpSpPr>
          <p:grpSpPr>
            <a:xfrm>
              <a:off x="0" y="-50"/>
              <a:ext cx="9144000" cy="5143575"/>
              <a:chOff x="0" y="-250"/>
              <a:chExt cx="9144000" cy="5143575"/>
            </a:xfrm>
          </p:grpSpPr>
          <p:sp>
            <p:nvSpPr>
              <p:cNvPr id="71" name="Google Shape;71;p9"/>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9"/>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9"/>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4" name="Google Shape;74;p9"/>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75" name="Google Shape;75;p9"/>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24943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76"/>
        <p:cNvGrpSpPr/>
        <p:nvPr/>
      </p:nvGrpSpPr>
      <p:grpSpPr>
        <a:xfrm>
          <a:off x="0" y="0"/>
          <a:ext cx="0" cy="0"/>
          <a:chOff x="0" y="0"/>
          <a:chExt cx="0" cy="0"/>
        </a:xfrm>
      </p:grpSpPr>
      <p:grpSp>
        <p:nvGrpSpPr>
          <p:cNvPr id="77" name="Google Shape;77;p10"/>
          <p:cNvGrpSpPr/>
          <p:nvPr/>
        </p:nvGrpSpPr>
        <p:grpSpPr>
          <a:xfrm>
            <a:off x="0" y="6177167"/>
            <a:ext cx="12192000" cy="680867"/>
            <a:chOff x="0" y="4632675"/>
            <a:chExt cx="9144000" cy="510650"/>
          </a:xfrm>
        </p:grpSpPr>
        <p:sp>
          <p:nvSpPr>
            <p:cNvPr id="78" name="Google Shape;78;p10"/>
            <p:cNvSpPr/>
            <p:nvPr/>
          </p:nvSpPr>
          <p:spPr>
            <a:xfrm>
              <a:off x="0" y="4632675"/>
              <a:ext cx="6087900" cy="510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0"/>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0"/>
          <p:cNvSpPr txBox="1">
            <a:spLocks noGrp="1"/>
          </p:cNvSpPr>
          <p:nvPr>
            <p:ph type="body" idx="1"/>
          </p:nvPr>
        </p:nvSpPr>
        <p:spPr>
          <a:xfrm>
            <a:off x="609600" y="6177000"/>
            <a:ext cx="6972000" cy="680800"/>
          </a:xfrm>
          <a:prstGeom prst="rect">
            <a:avLst/>
          </a:prstGeom>
        </p:spPr>
        <p:txBody>
          <a:bodyPr spcFirstLastPara="1" wrap="square" lIns="0" tIns="0" rIns="0" bIns="0" anchor="ctr" anchorCtr="0">
            <a:noAutofit/>
          </a:bodyPr>
          <a:lstStyle>
            <a:lvl1pPr marL="609585" lvl="0" indent="-304792" rtl="0">
              <a:spcBef>
                <a:spcPts val="480"/>
              </a:spcBef>
              <a:spcAft>
                <a:spcPts val="0"/>
              </a:spcAft>
              <a:buClr>
                <a:schemeClr val="dk2"/>
              </a:buClr>
              <a:buSzPts val="1400"/>
              <a:buNone/>
              <a:defRPr sz="1867">
                <a:solidFill>
                  <a:schemeClr val="dk2"/>
                </a:solidFill>
              </a:defRPr>
            </a:lvl1pPr>
          </a:lstStyle>
          <a:p>
            <a:endParaRPr/>
          </a:p>
        </p:txBody>
      </p:sp>
      <p:sp>
        <p:nvSpPr>
          <p:cNvPr id="81" name="Google Shape;81;p10"/>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1624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
        <p:cNvGrpSpPr/>
        <p:nvPr/>
      </p:nvGrpSpPr>
      <p:grpSpPr>
        <a:xfrm>
          <a:off x="0" y="0"/>
          <a:ext cx="0" cy="0"/>
          <a:chOff x="0" y="0"/>
          <a:chExt cx="0" cy="0"/>
        </a:xfrm>
      </p:grpSpPr>
      <p:sp>
        <p:nvSpPr>
          <p:cNvPr id="83" name="Google Shape;83;p11"/>
          <p:cNvSpPr/>
          <p:nvPr/>
        </p:nvSpPr>
        <p:spPr>
          <a:xfrm flipH="1">
            <a:off x="11680800" y="6346833"/>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11"/>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1515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 Veiled">
  <p:cSld name="Blank - Veiled">
    <p:spTree>
      <p:nvGrpSpPr>
        <p:cNvPr id="1" name="Shape 85"/>
        <p:cNvGrpSpPr/>
        <p:nvPr/>
      </p:nvGrpSpPr>
      <p:grpSpPr>
        <a:xfrm>
          <a:off x="0" y="0"/>
          <a:ext cx="0" cy="0"/>
          <a:chOff x="0" y="0"/>
          <a:chExt cx="0" cy="0"/>
        </a:xfrm>
      </p:grpSpPr>
      <p:sp>
        <p:nvSpPr>
          <p:cNvPr id="86" name="Google Shape;86;p12"/>
          <p:cNvSpPr/>
          <p:nvPr/>
        </p:nvSpPr>
        <p:spPr>
          <a:xfrm>
            <a:off x="0" y="0"/>
            <a:ext cx="12192000" cy="6858000"/>
          </a:xfrm>
          <a:prstGeom prst="rect">
            <a:avLst/>
          </a:prstGeom>
          <a:solidFill>
            <a:srgbClr val="142236">
              <a:alpha val="79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2"/>
          <p:cNvSpPr/>
          <p:nvPr/>
        </p:nvSpPr>
        <p:spPr>
          <a:xfrm flipH="1">
            <a:off x="11680800" y="6346833"/>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12"/>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13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6485C9-6F18-4BEB-8F55-33B7221D1BE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3476996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89"/>
        <p:cNvGrpSpPr/>
        <p:nvPr/>
      </p:nvGrpSpPr>
      <p:grpSpPr>
        <a:xfrm>
          <a:off x="0" y="0"/>
          <a:ext cx="0" cy="0"/>
          <a:chOff x="0" y="0"/>
          <a:chExt cx="0" cy="0"/>
        </a:xfrm>
      </p:grpSpPr>
      <p:grpSp>
        <p:nvGrpSpPr>
          <p:cNvPr id="90" name="Google Shape;90;p13"/>
          <p:cNvGrpSpPr/>
          <p:nvPr/>
        </p:nvGrpSpPr>
        <p:grpSpPr>
          <a:xfrm>
            <a:off x="0" y="-33"/>
            <a:ext cx="12192000" cy="6858000"/>
            <a:chOff x="0" y="-225"/>
            <a:chExt cx="9144000" cy="5143500"/>
          </a:xfrm>
        </p:grpSpPr>
        <p:sp>
          <p:nvSpPr>
            <p:cNvPr id="91" name="Google Shape;91;p13"/>
            <p:cNvSpPr/>
            <p:nvPr/>
          </p:nvSpPr>
          <p:spPr>
            <a:xfrm>
              <a:off x="0" y="-225"/>
              <a:ext cx="9144000" cy="5143500"/>
            </a:xfrm>
            <a:prstGeom prst="frame">
              <a:avLst>
                <a:gd name="adj1" fmla="val 8758"/>
              </a:avLst>
            </a:prstGeom>
            <a:solidFill>
              <a:srgbClr val="14223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3"/>
            <p:cNvSpPr/>
            <p:nvPr/>
          </p:nvSpPr>
          <p:spPr>
            <a:xfrm rot="10800000" flipH="1">
              <a:off x="0" y="-175"/>
              <a:ext cx="4572000" cy="9063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1"/>
                </a:solidFill>
              </a:endParaRPr>
            </a:p>
          </p:txBody>
        </p:sp>
      </p:grpSp>
      <p:sp>
        <p:nvSpPr>
          <p:cNvPr id="93" name="Google Shape;93;p13"/>
          <p:cNvSpPr/>
          <p:nvPr/>
        </p:nvSpPr>
        <p:spPr>
          <a:xfrm flipH="1">
            <a:off x="11680800" y="6346833"/>
            <a:ext cx="511200" cy="511200"/>
          </a:xfrm>
          <a:prstGeom prst="round1Rect">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3"/>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015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6485C9-6F18-4BEB-8F55-33B7221D1BEA}"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386378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6485C9-6F18-4BEB-8F55-33B7221D1BEA}"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143313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485C9-6F18-4BEB-8F55-33B7221D1BEA}"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76848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485C9-6F18-4BEB-8F55-33B7221D1BE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219144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485C9-6F18-4BEB-8F55-33B7221D1BE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E3DEEC-46ED-488A-ACBB-042C378DFE77}" type="slidenum">
              <a:rPr lang="en-US" smtClean="0"/>
              <a:t>‹#›</a:t>
            </a:fld>
            <a:endParaRPr lang="en-US"/>
          </a:p>
        </p:txBody>
      </p:sp>
    </p:spTree>
    <p:extLst>
      <p:ext uri="{BB962C8B-B14F-4D97-AF65-F5344CB8AC3E}">
        <p14:creationId xmlns:p14="http://schemas.microsoft.com/office/powerpoint/2010/main" val="54308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6485C9-6F18-4BEB-8F55-33B7221D1BEA}" type="datetimeFigureOut">
              <a:rPr lang="en-US" smtClean="0"/>
              <a:t>1/19/2023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BE3DEEC-46ED-488A-ACBB-042C378DFE77}" type="slidenum">
              <a:rPr lang="en-US" smtClean="0"/>
              <a:t>‹#›</a:t>
            </a:fld>
            <a:endParaRPr lang="en-US"/>
          </a:p>
        </p:txBody>
      </p:sp>
    </p:spTree>
    <p:extLst>
      <p:ext uri="{BB962C8B-B14F-4D97-AF65-F5344CB8AC3E}">
        <p14:creationId xmlns:p14="http://schemas.microsoft.com/office/powerpoint/2010/main" val="197036214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680633" y="6346604"/>
            <a:ext cx="511200" cy="511200"/>
          </a:xfrm>
          <a:prstGeom prst="rect">
            <a:avLst/>
          </a:prstGeom>
          <a:noFill/>
          <a:ln>
            <a:noFill/>
          </a:ln>
        </p:spPr>
        <p:txBody>
          <a:bodyPr spcFirstLastPara="1" wrap="square" lIns="0" tIns="0" rIns="0" bIns="0" anchor="ctr" anchorCtr="0">
            <a:noAutofit/>
          </a:bodyPr>
          <a:lstStyle>
            <a:lvl1pPr lvl="0" algn="ctr" rtl="0">
              <a:buNone/>
              <a:defRPr sz="1333" b="1">
                <a:solidFill>
                  <a:schemeClr val="dk2"/>
                </a:solidFill>
                <a:latin typeface="Red Hat Display"/>
                <a:ea typeface="Red Hat Display"/>
                <a:cs typeface="Red Hat Display"/>
                <a:sym typeface="Red Hat Display"/>
              </a:defRPr>
            </a:lvl1pPr>
            <a:lvl2pPr lvl="1" algn="ctr" rtl="0">
              <a:buNone/>
              <a:defRPr sz="1333" b="1">
                <a:solidFill>
                  <a:schemeClr val="dk2"/>
                </a:solidFill>
                <a:latin typeface="Red Hat Display"/>
                <a:ea typeface="Red Hat Display"/>
                <a:cs typeface="Red Hat Display"/>
                <a:sym typeface="Red Hat Display"/>
              </a:defRPr>
            </a:lvl2pPr>
            <a:lvl3pPr lvl="2" algn="ctr" rtl="0">
              <a:buNone/>
              <a:defRPr sz="1333" b="1">
                <a:solidFill>
                  <a:schemeClr val="dk2"/>
                </a:solidFill>
                <a:latin typeface="Red Hat Display"/>
                <a:ea typeface="Red Hat Display"/>
                <a:cs typeface="Red Hat Display"/>
                <a:sym typeface="Red Hat Display"/>
              </a:defRPr>
            </a:lvl3pPr>
            <a:lvl4pPr lvl="3" algn="ctr" rtl="0">
              <a:buNone/>
              <a:defRPr sz="1333" b="1">
                <a:solidFill>
                  <a:schemeClr val="dk2"/>
                </a:solidFill>
                <a:latin typeface="Red Hat Display"/>
                <a:ea typeface="Red Hat Display"/>
                <a:cs typeface="Red Hat Display"/>
                <a:sym typeface="Red Hat Display"/>
              </a:defRPr>
            </a:lvl4pPr>
            <a:lvl5pPr lvl="4" algn="ctr" rtl="0">
              <a:buNone/>
              <a:defRPr sz="1333" b="1">
                <a:solidFill>
                  <a:schemeClr val="dk2"/>
                </a:solidFill>
                <a:latin typeface="Red Hat Display"/>
                <a:ea typeface="Red Hat Display"/>
                <a:cs typeface="Red Hat Display"/>
                <a:sym typeface="Red Hat Display"/>
              </a:defRPr>
            </a:lvl5pPr>
            <a:lvl6pPr lvl="5" algn="ctr" rtl="0">
              <a:buNone/>
              <a:defRPr sz="1333" b="1">
                <a:solidFill>
                  <a:schemeClr val="dk2"/>
                </a:solidFill>
                <a:latin typeface="Red Hat Display"/>
                <a:ea typeface="Red Hat Display"/>
                <a:cs typeface="Red Hat Display"/>
                <a:sym typeface="Red Hat Display"/>
              </a:defRPr>
            </a:lvl6pPr>
            <a:lvl7pPr lvl="6" algn="ctr" rtl="0">
              <a:buNone/>
              <a:defRPr sz="1333" b="1">
                <a:solidFill>
                  <a:schemeClr val="dk2"/>
                </a:solidFill>
                <a:latin typeface="Red Hat Display"/>
                <a:ea typeface="Red Hat Display"/>
                <a:cs typeface="Red Hat Display"/>
                <a:sym typeface="Red Hat Display"/>
              </a:defRPr>
            </a:lvl7pPr>
            <a:lvl8pPr lvl="7" algn="ctr" rtl="0">
              <a:buNone/>
              <a:defRPr sz="1333" b="1">
                <a:solidFill>
                  <a:schemeClr val="dk2"/>
                </a:solidFill>
                <a:latin typeface="Red Hat Display"/>
                <a:ea typeface="Red Hat Display"/>
                <a:cs typeface="Red Hat Display"/>
                <a:sym typeface="Red Hat Display"/>
              </a:defRPr>
            </a:lvl8pPr>
            <a:lvl9pPr lvl="8" algn="ctr" rtl="0">
              <a:buNone/>
              <a:defRPr sz="1333" b="1">
                <a:solidFill>
                  <a:schemeClr val="dk2"/>
                </a:solidFill>
                <a:latin typeface="Red Hat Display"/>
                <a:ea typeface="Red Hat Display"/>
                <a:cs typeface="Red Hat Display"/>
                <a:sym typeface="Red Hat Display"/>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609600" y="0"/>
            <a:ext cx="4228400" cy="18912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9pPr>
          </a:lstStyle>
          <a:p>
            <a:endParaRPr/>
          </a:p>
        </p:txBody>
      </p:sp>
      <p:sp>
        <p:nvSpPr>
          <p:cNvPr id="8" name="Google Shape;8;p1"/>
          <p:cNvSpPr txBox="1">
            <a:spLocks noGrp="1"/>
          </p:cNvSpPr>
          <p:nvPr>
            <p:ph type="body" idx="1"/>
          </p:nvPr>
        </p:nvSpPr>
        <p:spPr>
          <a:xfrm>
            <a:off x="1217567" y="2328200"/>
            <a:ext cx="7926400" cy="3511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Raleway"/>
              <a:buChar char="╸"/>
              <a:defRPr sz="2400">
                <a:solidFill>
                  <a:schemeClr val="lt1"/>
                </a:solidFill>
                <a:latin typeface="Raleway"/>
                <a:ea typeface="Raleway"/>
                <a:cs typeface="Raleway"/>
                <a:sym typeface="Raleway"/>
              </a:defRPr>
            </a:lvl1pPr>
            <a:lvl2pPr marL="914400" lvl="1" indent="-381000" rtl="0">
              <a:spcBef>
                <a:spcPts val="0"/>
              </a:spcBef>
              <a:spcAft>
                <a:spcPts val="0"/>
              </a:spcAft>
              <a:buClr>
                <a:schemeClr val="lt2"/>
              </a:buClr>
              <a:buSzPts val="2400"/>
              <a:buFont typeface="Raleway"/>
              <a:buChar char="╶"/>
              <a:defRPr sz="2400">
                <a:solidFill>
                  <a:schemeClr val="lt1"/>
                </a:solidFill>
                <a:latin typeface="Raleway"/>
                <a:ea typeface="Raleway"/>
                <a:cs typeface="Raleway"/>
                <a:sym typeface="Raleway"/>
              </a:defRPr>
            </a:lvl2pPr>
            <a:lvl3pPr marL="1371600" lvl="2"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3pPr>
            <a:lvl4pPr marL="1828800" lvl="3"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4pPr>
            <a:lvl5pPr marL="2286000" lvl="4"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5pPr>
            <a:lvl6pPr marL="2743200" lvl="5"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6pPr>
            <a:lvl7pPr marL="3200400" lvl="6"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7pPr>
            <a:lvl8pPr marL="3657600" lvl="7"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8pPr>
            <a:lvl9pPr marL="4114800" lvl="8"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142215752"/>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680633" y="6346604"/>
            <a:ext cx="511200" cy="511200"/>
          </a:xfrm>
          <a:prstGeom prst="rect">
            <a:avLst/>
          </a:prstGeom>
          <a:noFill/>
          <a:ln>
            <a:noFill/>
          </a:ln>
        </p:spPr>
        <p:txBody>
          <a:bodyPr spcFirstLastPara="1" wrap="square" lIns="0" tIns="0" rIns="0" bIns="0" anchor="ctr" anchorCtr="0">
            <a:noAutofit/>
          </a:bodyPr>
          <a:lstStyle>
            <a:lvl1pPr lvl="0" algn="ctr" rtl="0">
              <a:buNone/>
              <a:defRPr sz="1333" b="1">
                <a:solidFill>
                  <a:schemeClr val="dk2"/>
                </a:solidFill>
                <a:latin typeface="Red Hat Display"/>
                <a:ea typeface="Red Hat Display"/>
                <a:cs typeface="Red Hat Display"/>
                <a:sym typeface="Red Hat Display"/>
              </a:defRPr>
            </a:lvl1pPr>
            <a:lvl2pPr lvl="1" algn="ctr" rtl="0">
              <a:buNone/>
              <a:defRPr sz="1333" b="1">
                <a:solidFill>
                  <a:schemeClr val="dk2"/>
                </a:solidFill>
                <a:latin typeface="Red Hat Display"/>
                <a:ea typeface="Red Hat Display"/>
                <a:cs typeface="Red Hat Display"/>
                <a:sym typeface="Red Hat Display"/>
              </a:defRPr>
            </a:lvl2pPr>
            <a:lvl3pPr lvl="2" algn="ctr" rtl="0">
              <a:buNone/>
              <a:defRPr sz="1333" b="1">
                <a:solidFill>
                  <a:schemeClr val="dk2"/>
                </a:solidFill>
                <a:latin typeface="Red Hat Display"/>
                <a:ea typeface="Red Hat Display"/>
                <a:cs typeface="Red Hat Display"/>
                <a:sym typeface="Red Hat Display"/>
              </a:defRPr>
            </a:lvl3pPr>
            <a:lvl4pPr lvl="3" algn="ctr" rtl="0">
              <a:buNone/>
              <a:defRPr sz="1333" b="1">
                <a:solidFill>
                  <a:schemeClr val="dk2"/>
                </a:solidFill>
                <a:latin typeface="Red Hat Display"/>
                <a:ea typeface="Red Hat Display"/>
                <a:cs typeface="Red Hat Display"/>
                <a:sym typeface="Red Hat Display"/>
              </a:defRPr>
            </a:lvl4pPr>
            <a:lvl5pPr lvl="4" algn="ctr" rtl="0">
              <a:buNone/>
              <a:defRPr sz="1333" b="1">
                <a:solidFill>
                  <a:schemeClr val="dk2"/>
                </a:solidFill>
                <a:latin typeface="Red Hat Display"/>
                <a:ea typeface="Red Hat Display"/>
                <a:cs typeface="Red Hat Display"/>
                <a:sym typeface="Red Hat Display"/>
              </a:defRPr>
            </a:lvl5pPr>
            <a:lvl6pPr lvl="5" algn="ctr" rtl="0">
              <a:buNone/>
              <a:defRPr sz="1333" b="1">
                <a:solidFill>
                  <a:schemeClr val="dk2"/>
                </a:solidFill>
                <a:latin typeface="Red Hat Display"/>
                <a:ea typeface="Red Hat Display"/>
                <a:cs typeface="Red Hat Display"/>
                <a:sym typeface="Red Hat Display"/>
              </a:defRPr>
            </a:lvl6pPr>
            <a:lvl7pPr lvl="6" algn="ctr" rtl="0">
              <a:buNone/>
              <a:defRPr sz="1333" b="1">
                <a:solidFill>
                  <a:schemeClr val="dk2"/>
                </a:solidFill>
                <a:latin typeface="Red Hat Display"/>
                <a:ea typeface="Red Hat Display"/>
                <a:cs typeface="Red Hat Display"/>
                <a:sym typeface="Red Hat Display"/>
              </a:defRPr>
            </a:lvl7pPr>
            <a:lvl8pPr lvl="7" algn="ctr" rtl="0">
              <a:buNone/>
              <a:defRPr sz="1333" b="1">
                <a:solidFill>
                  <a:schemeClr val="dk2"/>
                </a:solidFill>
                <a:latin typeface="Red Hat Display"/>
                <a:ea typeface="Red Hat Display"/>
                <a:cs typeface="Red Hat Display"/>
                <a:sym typeface="Red Hat Display"/>
              </a:defRPr>
            </a:lvl8pPr>
            <a:lvl9pPr lvl="8" algn="ctr" rtl="0">
              <a:buNone/>
              <a:defRPr sz="1333" b="1">
                <a:solidFill>
                  <a:schemeClr val="dk2"/>
                </a:solidFill>
                <a:latin typeface="Red Hat Display"/>
                <a:ea typeface="Red Hat Display"/>
                <a:cs typeface="Red Hat Display"/>
                <a:sym typeface="Red Hat Display"/>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609600" y="0"/>
            <a:ext cx="4228400" cy="18912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9pPr>
          </a:lstStyle>
          <a:p>
            <a:endParaRPr/>
          </a:p>
        </p:txBody>
      </p:sp>
      <p:sp>
        <p:nvSpPr>
          <p:cNvPr id="8" name="Google Shape;8;p1"/>
          <p:cNvSpPr txBox="1">
            <a:spLocks noGrp="1"/>
          </p:cNvSpPr>
          <p:nvPr>
            <p:ph type="body" idx="1"/>
          </p:nvPr>
        </p:nvSpPr>
        <p:spPr>
          <a:xfrm>
            <a:off x="1217567" y="2328200"/>
            <a:ext cx="7926400" cy="3511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Raleway"/>
              <a:buChar char="╸"/>
              <a:defRPr sz="2400">
                <a:solidFill>
                  <a:schemeClr val="lt1"/>
                </a:solidFill>
                <a:latin typeface="Raleway"/>
                <a:ea typeface="Raleway"/>
                <a:cs typeface="Raleway"/>
                <a:sym typeface="Raleway"/>
              </a:defRPr>
            </a:lvl1pPr>
            <a:lvl2pPr marL="914400" lvl="1" indent="-381000" rtl="0">
              <a:spcBef>
                <a:spcPts val="0"/>
              </a:spcBef>
              <a:spcAft>
                <a:spcPts val="0"/>
              </a:spcAft>
              <a:buClr>
                <a:schemeClr val="lt2"/>
              </a:buClr>
              <a:buSzPts val="2400"/>
              <a:buFont typeface="Raleway"/>
              <a:buChar char="╶"/>
              <a:defRPr sz="2400">
                <a:solidFill>
                  <a:schemeClr val="lt1"/>
                </a:solidFill>
                <a:latin typeface="Raleway"/>
                <a:ea typeface="Raleway"/>
                <a:cs typeface="Raleway"/>
                <a:sym typeface="Raleway"/>
              </a:defRPr>
            </a:lvl2pPr>
            <a:lvl3pPr marL="1371600" lvl="2"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3pPr>
            <a:lvl4pPr marL="1828800" lvl="3"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4pPr>
            <a:lvl5pPr marL="2286000" lvl="4"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5pPr>
            <a:lvl6pPr marL="2743200" lvl="5"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6pPr>
            <a:lvl7pPr marL="3200400" lvl="6"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7pPr>
            <a:lvl8pPr marL="3657600" lvl="7"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8pPr>
            <a:lvl9pPr marL="4114800" lvl="8"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1755371652"/>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Lindsay.Anderson@lmu.edu"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10to8.com/book/xufqfd-free/287383/" TargetMode="External"/><Relationship Id="rId2" Type="http://schemas.openxmlformats.org/officeDocument/2006/relationships/hyperlink" Target="mailto:Lindsay.Anderson@lmu.edu"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Lindsay.Anderson@lmu.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academics.lmu.edu/onif" TargetMode="External"/><Relationship Id="rId7" Type="http://schemas.openxmlformats.org/officeDocument/2006/relationships/hyperlink" Target="https://www.e-education.psu.edu/writingpersonalstatementsonline/p5_p2.html" TargetMode="External"/><Relationship Id="rId2" Type="http://schemas.openxmlformats.org/officeDocument/2006/relationships/hyperlink" Target="https://www.udall.gov/OurPrograms/Scholarship/Scholarship.aspx" TargetMode="External"/><Relationship Id="rId1" Type="http://schemas.openxmlformats.org/officeDocument/2006/relationships/slideLayout" Target="../slideLayouts/slideLayout2.xml"/><Relationship Id="rId6" Type="http://schemas.openxmlformats.org/officeDocument/2006/relationships/hyperlink" Target="http://academics.lmu.edu/arc/writingcenter/" TargetMode="External"/><Relationship Id="rId5" Type="http://schemas.openxmlformats.org/officeDocument/2006/relationships/hyperlink" Target="http://careers.lmu.edu/" TargetMode="External"/><Relationship Id="rId4" Type="http://schemas.openxmlformats.org/officeDocument/2006/relationships/hyperlink" Target="https://xufqfd-free.10to8.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leo.lmu.edu/organization/office-of-national-and-international-fellowships" TargetMode="External"/><Relationship Id="rId3" Type="http://schemas.openxmlformats.org/officeDocument/2006/relationships/image" Target="../media/image12.jpg"/><Relationship Id="rId7" Type="http://schemas.openxmlformats.org/officeDocument/2006/relationships/hyperlink" Target="https://academics.lmu.edu/onif/honoreesrecipients/onifstudentspotlights/"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https://cal.lmu.edu/search/events?event_types%5b%5d=25123" TargetMode="External"/><Relationship Id="rId5" Type="http://schemas.openxmlformats.org/officeDocument/2006/relationships/hyperlink" Target="https://forms.gle/dYvrQN9KGrybkDnJ7" TargetMode="External"/><Relationship Id="rId10" Type="http://schemas.openxmlformats.org/officeDocument/2006/relationships/image" Target="../media/image11.png"/><Relationship Id="rId4" Type="http://schemas.openxmlformats.org/officeDocument/2006/relationships/hyperlink" Target="https://academics.lmu.edu/onif/studentalumniresources/fellowshipadvisementappointments/" TargetMode="External"/><Relationship Id="rId9" Type="http://schemas.openxmlformats.org/officeDocument/2006/relationships/hyperlink" Target="https://www.linkedin.com/groups/12121254/"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twitter.com/lmu_onif" TargetMode="External"/><Relationship Id="rId13" Type="http://schemas.openxmlformats.org/officeDocument/2006/relationships/image" Target="../media/image17.png"/><Relationship Id="rId3" Type="http://schemas.openxmlformats.org/officeDocument/2006/relationships/hyperlink" Target="https://academics.lmu.edu/onif/studentalumniresources/fellowshipadvisementappointments" TargetMode="External"/><Relationship Id="rId7" Type="http://schemas.openxmlformats.org/officeDocument/2006/relationships/image" Target="../media/image14.png"/><Relationship Id="rId12" Type="http://schemas.openxmlformats.org/officeDocument/2006/relationships/hyperlink" Target="https://www.linkedin.com/groups/12121254/"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hyperlink" Target="https://www.facebook.com/lmuonif/" TargetMode="External"/><Relationship Id="rId11" Type="http://schemas.openxmlformats.org/officeDocument/2006/relationships/image" Target="../media/image16.png"/><Relationship Id="rId5" Type="http://schemas.openxmlformats.org/officeDocument/2006/relationships/hyperlink" Target="http://www.lmu.edu/onif" TargetMode="External"/><Relationship Id="rId10" Type="http://schemas.openxmlformats.org/officeDocument/2006/relationships/hyperlink" Target="https://www.instagram.com/lmu_onif/" TargetMode="External"/><Relationship Id="rId4" Type="http://schemas.openxmlformats.org/officeDocument/2006/relationships/image" Target="../media/image13.jpg"/><Relationship Id="rId9" Type="http://schemas.openxmlformats.org/officeDocument/2006/relationships/image" Target="../media/image15.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peccoll.library.arizona.edu/online-exhibits/exhibits/show/morris-k-udall/home#?c=0&amp;m=0&amp;s=0&amp;cv=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dall.gov/OurPrograms/Scholarship/Orientation.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45304" y="369937"/>
            <a:ext cx="9572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2023 Udall Scholarship Info Session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608" y="1775283"/>
            <a:ext cx="8320589" cy="33074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38805" y="5180138"/>
            <a:ext cx="4914685" cy="1478357"/>
          </a:xfrm>
          <a:prstGeom prst="rect">
            <a:avLst/>
          </a:prstGeom>
        </p:spPr>
      </p:pic>
      <p:sp>
        <p:nvSpPr>
          <p:cNvPr id="4" name="Speech Bubble: Rectangle with Corners Rounded 3">
            <a:extLst>
              <a:ext uri="{FF2B5EF4-FFF2-40B4-BE49-F238E27FC236}">
                <a16:creationId xmlns:a16="http://schemas.microsoft.com/office/drawing/2014/main" id="{B715F6D2-3CED-4564-A87A-29B63C73A8CD}"/>
              </a:ext>
            </a:extLst>
          </p:cNvPr>
          <p:cNvSpPr/>
          <p:nvPr/>
        </p:nvSpPr>
        <p:spPr>
          <a:xfrm rot="1518521">
            <a:off x="8471647" y="4158817"/>
            <a:ext cx="3186952" cy="1847800"/>
          </a:xfrm>
          <a:prstGeom prst="wedgeRoundRectCallout">
            <a:avLst>
              <a:gd name="adj1" fmla="val -32910"/>
              <a:gd name="adj2" fmla="val 817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We’ll Get Started Shortly</a:t>
            </a:r>
            <a:r>
              <a:rPr lang="en-US" dirty="0"/>
              <a:t>!</a:t>
            </a:r>
          </a:p>
        </p:txBody>
      </p:sp>
    </p:spTree>
    <p:extLst>
      <p:ext uri="{BB962C8B-B14F-4D97-AF65-F5344CB8AC3E}">
        <p14:creationId xmlns:p14="http://schemas.microsoft.com/office/powerpoint/2010/main" val="1926488625"/>
      </p:ext>
    </p:extLst>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306" y="624110"/>
            <a:ext cx="8911687" cy="802018"/>
          </a:xfrm>
        </p:spPr>
        <p:txBody>
          <a:bodyPr>
            <a:normAutofit/>
          </a:bodyPr>
          <a:lstStyle/>
          <a:p>
            <a:r>
              <a:rPr lang="en-US" sz="4000" b="1" dirty="0">
                <a:solidFill>
                  <a:srgbClr val="0076A5"/>
                </a:solidFill>
              </a:rPr>
              <a:t>Application components</a:t>
            </a:r>
          </a:p>
        </p:txBody>
      </p:sp>
      <p:sp>
        <p:nvSpPr>
          <p:cNvPr id="3" name="Content Placeholder 2"/>
          <p:cNvSpPr>
            <a:spLocks noGrp="1"/>
          </p:cNvSpPr>
          <p:nvPr>
            <p:ph sz="half" idx="1"/>
          </p:nvPr>
        </p:nvSpPr>
        <p:spPr>
          <a:xfrm>
            <a:off x="2491530" y="1635853"/>
            <a:ext cx="8137321" cy="4941116"/>
          </a:xfrm>
        </p:spPr>
        <p:txBody>
          <a:bodyPr vert="horz" lIns="91440" tIns="45720" rIns="91440" bIns="45720" rtlCol="0" anchor="t">
            <a:normAutofit/>
          </a:bodyPr>
          <a:lstStyle/>
          <a:p>
            <a:pPr>
              <a:spcAft>
                <a:spcPts val="600"/>
              </a:spcAft>
            </a:pPr>
            <a:r>
              <a:rPr lang="en-US" sz="2400" dirty="0"/>
              <a:t>An 12-question application</a:t>
            </a:r>
          </a:p>
          <a:p>
            <a:pPr lvl="1">
              <a:spcAft>
                <a:spcPts val="600"/>
              </a:spcAft>
            </a:pPr>
            <a:r>
              <a:rPr lang="en-US" sz="2200" dirty="0"/>
              <a:t>6 are short answer essay questions</a:t>
            </a:r>
            <a:endParaRPr lang="en-US" sz="1100" dirty="0"/>
          </a:p>
          <a:p>
            <a:pPr>
              <a:spcAft>
                <a:spcPts val="600"/>
              </a:spcAft>
            </a:pPr>
            <a:r>
              <a:rPr lang="en-US" sz="2400" dirty="0"/>
              <a:t>An 800-word essay/personal statement</a:t>
            </a:r>
            <a:endParaRPr lang="en-US" sz="900" dirty="0"/>
          </a:p>
          <a:p>
            <a:pPr>
              <a:spcAft>
                <a:spcPts val="600"/>
              </a:spcAft>
            </a:pPr>
            <a:r>
              <a:rPr lang="en-US" sz="2400" dirty="0"/>
              <a:t>Transcripts for all college coursework</a:t>
            </a:r>
          </a:p>
          <a:p>
            <a:pPr lvl="1">
              <a:spcAft>
                <a:spcPts val="600"/>
              </a:spcAft>
            </a:pPr>
            <a:r>
              <a:rPr lang="en-US" sz="2200" dirty="0"/>
              <a:t>Unofficial is okay, but we have to send official</a:t>
            </a:r>
            <a:endParaRPr lang="en-US" sz="1100" dirty="0"/>
          </a:p>
          <a:p>
            <a:pPr>
              <a:spcAft>
                <a:spcPts val="600"/>
              </a:spcAft>
            </a:pPr>
            <a:r>
              <a:rPr lang="en-US" sz="2400" dirty="0"/>
              <a:t>Three letters of recommendation that speak to your leadership, public service and academic achievements</a:t>
            </a:r>
            <a:endParaRPr lang="en-US" dirty="0"/>
          </a:p>
          <a:p>
            <a:pPr lvl="1">
              <a:spcAft>
                <a:spcPts val="600"/>
              </a:spcAft>
            </a:pPr>
            <a:r>
              <a:rPr lang="en-US" sz="1700" b="1" dirty="0">
                <a:solidFill>
                  <a:srgbClr val="B13C29"/>
                </a:solidFill>
              </a:rPr>
              <a:t>Letters must be emailed directly to Lindsay Anderson, LMU's Faculty Representative for Udall</a:t>
            </a:r>
          </a:p>
          <a:p>
            <a:pPr lvl="2">
              <a:spcAft>
                <a:spcPts val="600"/>
              </a:spcAft>
            </a:pPr>
            <a:endParaRPr lang="en-US" dirty="0"/>
          </a:p>
        </p:txBody>
      </p:sp>
      <p:pic>
        <p:nvPicPr>
          <p:cNvPr id="4" name="Picture 3" descr="A close up of a sign&#10;&#10;Description automatically generated">
            <a:extLst>
              <a:ext uri="{FF2B5EF4-FFF2-40B4-BE49-F238E27FC236}">
                <a16:creationId xmlns:a16="http://schemas.microsoft.com/office/drawing/2014/main" id="{3D6A225E-5C95-42F8-B78A-71C5D0E17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2488598811"/>
      </p:ext>
    </p:extLst>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FEBD-1FD1-AA08-8CBC-4D41806F41C4}"/>
              </a:ext>
            </a:extLst>
          </p:cNvPr>
          <p:cNvSpPr>
            <a:spLocks noGrp="1"/>
          </p:cNvSpPr>
          <p:nvPr>
            <p:ph type="title"/>
          </p:nvPr>
        </p:nvSpPr>
        <p:spPr/>
        <p:txBody>
          <a:bodyPr/>
          <a:lstStyle/>
          <a:p>
            <a:r>
              <a:rPr lang="en-US" b="1" dirty="0">
                <a:solidFill>
                  <a:srgbClr val="0076A5"/>
                </a:solidFill>
                <a:ea typeface="+mj-lt"/>
                <a:cs typeface="+mj-lt"/>
              </a:rPr>
              <a:t>Dust off your resume!</a:t>
            </a:r>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C8F6C7EB-7510-DA0E-340C-CDF672ED9202}"/>
              </a:ext>
            </a:extLst>
          </p:cNvPr>
          <p:cNvSpPr>
            <a:spLocks noGrp="1"/>
          </p:cNvSpPr>
          <p:nvPr>
            <p:ph sz="half" idx="1"/>
          </p:nvPr>
        </p:nvSpPr>
        <p:spPr>
          <a:xfrm>
            <a:off x="2589212" y="1469923"/>
            <a:ext cx="7988670" cy="4625654"/>
          </a:xfrm>
        </p:spPr>
        <p:txBody>
          <a:bodyPr vert="horz" lIns="91440" tIns="45720" rIns="91440" bIns="45720" rtlCol="0" anchor="t">
            <a:normAutofit fontScale="92500" lnSpcReduction="10000"/>
          </a:bodyPr>
          <a:lstStyle/>
          <a:p>
            <a:r>
              <a:rPr lang="en-US" sz="3200" dirty="0"/>
              <a:t> The application will ask you list – in order of descending significance – many of your experiences, such as</a:t>
            </a:r>
            <a:endParaRPr lang="en-US" dirty="0"/>
          </a:p>
          <a:p>
            <a:pPr lvl="1"/>
            <a:r>
              <a:rPr lang="en-US" sz="3000" dirty="0"/>
              <a:t> Awards, honors, or scholarships received in past 4 years</a:t>
            </a:r>
          </a:p>
          <a:p>
            <a:pPr lvl="1"/>
            <a:r>
              <a:rPr lang="en-US" sz="3000" dirty="0"/>
              <a:t> Programs and activities from campus or community</a:t>
            </a:r>
          </a:p>
          <a:p>
            <a:pPr lvl="1"/>
            <a:r>
              <a:rPr lang="en-US" sz="3000" dirty="0"/>
              <a:t> Internships, assistantships, and jobs in the past 4 years</a:t>
            </a:r>
          </a:p>
          <a:p>
            <a:pPr lvl="1"/>
            <a:r>
              <a:rPr lang="en-US" sz="3000" dirty="0"/>
              <a:t> Public service and community activities</a:t>
            </a:r>
          </a:p>
        </p:txBody>
      </p:sp>
    </p:spTree>
    <p:extLst>
      <p:ext uri="{BB962C8B-B14F-4D97-AF65-F5344CB8AC3E}">
        <p14:creationId xmlns:p14="http://schemas.microsoft.com/office/powerpoint/2010/main" val="191043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306" y="624110"/>
            <a:ext cx="8911687" cy="802018"/>
          </a:xfrm>
        </p:spPr>
        <p:txBody>
          <a:bodyPr>
            <a:normAutofit/>
          </a:bodyPr>
          <a:lstStyle/>
          <a:p>
            <a:r>
              <a:rPr lang="en-US" sz="4000" b="1" dirty="0">
                <a:solidFill>
                  <a:srgbClr val="0076A5"/>
                </a:solidFill>
              </a:rPr>
              <a:t>Short answer essays</a:t>
            </a:r>
          </a:p>
        </p:txBody>
      </p:sp>
      <p:sp>
        <p:nvSpPr>
          <p:cNvPr id="3" name="Content Placeholder 2"/>
          <p:cNvSpPr>
            <a:spLocks noGrp="1"/>
          </p:cNvSpPr>
          <p:nvPr>
            <p:ph sz="half" idx="1"/>
          </p:nvPr>
        </p:nvSpPr>
        <p:spPr>
          <a:xfrm>
            <a:off x="2155348" y="1530345"/>
            <a:ext cx="8595602" cy="4941116"/>
          </a:xfrm>
        </p:spPr>
        <p:txBody>
          <a:bodyPr vert="horz" lIns="91440" tIns="45720" rIns="91440" bIns="45720" rtlCol="0" anchor="t">
            <a:normAutofit lnSpcReduction="10000"/>
          </a:bodyPr>
          <a:lstStyle/>
          <a:p>
            <a:pPr>
              <a:spcAft>
                <a:spcPts val="600"/>
              </a:spcAft>
            </a:pPr>
            <a:r>
              <a:rPr lang="en-US" sz="2000" dirty="0">
                <a:ea typeface="+mn-lt"/>
                <a:cs typeface="+mn-lt"/>
              </a:rPr>
              <a:t>What are your professional aspirations? What issues, needs or problems do you hope to address? Indicate in which area(s) of the environment, or tribal public policy, or Native American health care you are considering making your career and specify how your academic program and your overall educational plans will assist you in achieving your goals. (Limit 2000 characters with spaces)</a:t>
            </a:r>
            <a:endParaRPr lang="en-US" sz="2000" dirty="0"/>
          </a:p>
          <a:p>
            <a:pPr>
              <a:spcAft>
                <a:spcPts val="600"/>
              </a:spcAft>
            </a:pPr>
            <a:r>
              <a:rPr lang="en-US" sz="2200" dirty="0">
                <a:ea typeface="+mn-lt"/>
                <a:cs typeface="+mn-lt"/>
              </a:rPr>
              <a:t>Describe non-course-related research experience, if applicable. Indicate which areas of the environment, or tribal public policy, or health care your research affects, and the ways in which the experience will assist you in achieving your goals. (Limit 1500 characters with spaces)</a:t>
            </a:r>
            <a:endParaRPr lang="en-US" sz="2200" dirty="0"/>
          </a:p>
          <a:p>
            <a:pPr>
              <a:spcAft>
                <a:spcPts val="600"/>
              </a:spcAft>
            </a:pPr>
            <a:r>
              <a:rPr lang="en-US" sz="2000" dirty="0">
                <a:ea typeface="+mn-lt"/>
                <a:cs typeface="+mn-lt"/>
              </a:rPr>
              <a:t>Describe a leadership experience in which you made a difference on campus or in your community. (Limit 2400 characters with spaces) </a:t>
            </a:r>
          </a:p>
          <a:p>
            <a:pPr>
              <a:spcAft>
                <a:spcPts val="600"/>
              </a:spcAft>
            </a:pPr>
            <a:endParaRPr lang="en-US" sz="2000" dirty="0"/>
          </a:p>
        </p:txBody>
      </p:sp>
      <p:pic>
        <p:nvPicPr>
          <p:cNvPr id="4" name="Picture 3" descr="A close up of a sign&#10;&#10;Description automatically generated">
            <a:extLst>
              <a:ext uri="{FF2B5EF4-FFF2-40B4-BE49-F238E27FC236}">
                <a16:creationId xmlns:a16="http://schemas.microsoft.com/office/drawing/2014/main" id="{3D6A225E-5C95-42F8-B78A-71C5D0E17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2858769600"/>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306" y="624110"/>
            <a:ext cx="8911687" cy="802018"/>
          </a:xfrm>
        </p:spPr>
        <p:txBody>
          <a:bodyPr>
            <a:normAutofit/>
          </a:bodyPr>
          <a:lstStyle/>
          <a:p>
            <a:r>
              <a:rPr lang="en-US" sz="4000" b="1" dirty="0">
                <a:solidFill>
                  <a:srgbClr val="0076A5"/>
                </a:solidFill>
              </a:rPr>
              <a:t>Short answer essays</a:t>
            </a:r>
          </a:p>
        </p:txBody>
      </p:sp>
      <p:sp>
        <p:nvSpPr>
          <p:cNvPr id="3" name="Content Placeholder 2"/>
          <p:cNvSpPr>
            <a:spLocks noGrp="1"/>
          </p:cNvSpPr>
          <p:nvPr>
            <p:ph sz="half" idx="1"/>
          </p:nvPr>
        </p:nvSpPr>
        <p:spPr>
          <a:xfrm>
            <a:off x="2155348" y="1530345"/>
            <a:ext cx="8595602" cy="4941116"/>
          </a:xfrm>
        </p:spPr>
        <p:txBody>
          <a:bodyPr vert="horz" lIns="91440" tIns="45720" rIns="91440" bIns="45720" rtlCol="0" anchor="t">
            <a:normAutofit/>
          </a:bodyPr>
          <a:lstStyle/>
          <a:p>
            <a:r>
              <a:rPr lang="en-US" sz="2200" dirty="0">
                <a:ea typeface="+mn-lt"/>
                <a:cs typeface="+mn-lt"/>
              </a:rPr>
              <a:t>Describe a specific activity or experience that has been important in clarifying or strengthening your commitment to the environment, or tribal public policy, or Native American health care. (Limit 1000 characters with spaces)</a:t>
            </a:r>
            <a:endParaRPr lang="en-US" sz="2200" dirty="0"/>
          </a:p>
          <a:p>
            <a:pPr>
              <a:spcAft>
                <a:spcPts val="600"/>
              </a:spcAft>
            </a:pPr>
            <a:r>
              <a:rPr lang="en-US" sz="2200" dirty="0">
                <a:ea typeface="+mn-lt"/>
                <a:cs typeface="+mn-lt"/>
              </a:rPr>
              <a:t>Describe briefly your most significant public service, community, or campus activities associated with your interests in the environment, or tribal public policy, or Native American health care, in which you regularly participate. Explain the duration, degree, and significance of your involvement. (Limit 2200 characters with spaces)</a:t>
            </a:r>
          </a:p>
          <a:p>
            <a:pPr>
              <a:spcAft>
                <a:spcPts val="600"/>
              </a:spcAft>
            </a:pPr>
            <a:r>
              <a:rPr lang="en-US" sz="2200" dirty="0">
                <a:ea typeface="+mn-lt"/>
                <a:cs typeface="+mn-lt"/>
              </a:rPr>
              <a:t>What additional information do you wish to share with the Udall Scholarship review committee? (Limit 1100 characters with spaces)</a:t>
            </a:r>
          </a:p>
          <a:p>
            <a:pPr>
              <a:spcAft>
                <a:spcPts val="600"/>
              </a:spcAft>
            </a:pPr>
            <a:endParaRPr lang="en-US" sz="2000" dirty="0"/>
          </a:p>
        </p:txBody>
      </p:sp>
      <p:pic>
        <p:nvPicPr>
          <p:cNvPr id="4" name="Picture 3" descr="A close up of a sign&#10;&#10;Description automatically generated">
            <a:extLst>
              <a:ext uri="{FF2B5EF4-FFF2-40B4-BE49-F238E27FC236}">
                <a16:creationId xmlns:a16="http://schemas.microsoft.com/office/drawing/2014/main" id="{3D6A225E-5C95-42F8-B78A-71C5D0E17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2584577195"/>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306" y="624110"/>
            <a:ext cx="8911687" cy="802018"/>
          </a:xfrm>
        </p:spPr>
        <p:txBody>
          <a:bodyPr>
            <a:normAutofit/>
          </a:bodyPr>
          <a:lstStyle/>
          <a:p>
            <a:r>
              <a:rPr lang="en-US" sz="4000" b="1" dirty="0">
                <a:solidFill>
                  <a:srgbClr val="0076A5"/>
                </a:solidFill>
              </a:rPr>
              <a:t>Personal statement</a:t>
            </a:r>
          </a:p>
        </p:txBody>
      </p:sp>
      <p:sp>
        <p:nvSpPr>
          <p:cNvPr id="3" name="Content Placeholder 2"/>
          <p:cNvSpPr>
            <a:spLocks noGrp="1"/>
          </p:cNvSpPr>
          <p:nvPr>
            <p:ph sz="half" idx="1"/>
          </p:nvPr>
        </p:nvSpPr>
        <p:spPr>
          <a:xfrm>
            <a:off x="2155348" y="1530345"/>
            <a:ext cx="8595602" cy="4941116"/>
          </a:xfrm>
        </p:spPr>
        <p:txBody>
          <a:bodyPr vert="horz" lIns="91440" tIns="45720" rIns="91440" bIns="45720" rtlCol="0" anchor="t">
            <a:normAutofit/>
          </a:bodyPr>
          <a:lstStyle/>
          <a:p>
            <a:pPr>
              <a:spcAft>
                <a:spcPts val="600"/>
              </a:spcAft>
            </a:pPr>
            <a:r>
              <a:rPr lang="en-US" sz="2400" b="1" dirty="0"/>
              <a:t>**NEW PROMPT AS OF 2022**</a:t>
            </a:r>
          </a:p>
          <a:p>
            <a:pPr>
              <a:spcAft>
                <a:spcPts val="600"/>
              </a:spcAft>
            </a:pPr>
            <a:r>
              <a:rPr lang="en-US" sz="2800" dirty="0"/>
              <a:t>The public service careers of Congressman Morris K. Udall and Secretary of Interior Stewart L. Udall were guided</a:t>
            </a:r>
            <a:r>
              <a:rPr lang="en-US" sz="3200" dirty="0"/>
              <a:t> </a:t>
            </a:r>
            <a:r>
              <a:rPr lang="en-US" sz="2800" dirty="0"/>
              <a:t>by the core values of civility, integrity, and consensus. In 800 words or less, tell us how these three</a:t>
            </a:r>
            <a:r>
              <a:rPr lang="en-US" sz="3200" dirty="0"/>
              <a:t> </a:t>
            </a:r>
            <a:r>
              <a:rPr lang="en-US" sz="2800" dirty="0"/>
              <a:t>characteristics resonate with you today and how you exemplify at least one of these values in your personal and</a:t>
            </a:r>
            <a:r>
              <a:rPr lang="en-US" sz="3200" dirty="0"/>
              <a:t> </a:t>
            </a:r>
            <a:r>
              <a:rPr lang="en-US" sz="2800" dirty="0"/>
              <a:t>professional life.</a:t>
            </a:r>
            <a:endParaRPr lang="en-US" sz="3200" dirty="0"/>
          </a:p>
        </p:txBody>
      </p:sp>
      <p:pic>
        <p:nvPicPr>
          <p:cNvPr id="4" name="Picture 3" descr="A close up of a sign&#10;&#10;Description automatically generated">
            <a:extLst>
              <a:ext uri="{FF2B5EF4-FFF2-40B4-BE49-F238E27FC236}">
                <a16:creationId xmlns:a16="http://schemas.microsoft.com/office/drawing/2014/main" id="{3D6A225E-5C95-42F8-B78A-71C5D0E17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1573179590"/>
      </p:ext>
    </p:extLst>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306" y="624110"/>
            <a:ext cx="8911687" cy="802018"/>
          </a:xfrm>
        </p:spPr>
        <p:txBody>
          <a:bodyPr>
            <a:normAutofit/>
          </a:bodyPr>
          <a:lstStyle/>
          <a:p>
            <a:r>
              <a:rPr lang="en-US" sz="4000" b="1" dirty="0">
                <a:solidFill>
                  <a:srgbClr val="0076A5"/>
                </a:solidFill>
              </a:rPr>
              <a:t>3 Letters of recommendation</a:t>
            </a:r>
          </a:p>
        </p:txBody>
      </p:sp>
      <p:sp>
        <p:nvSpPr>
          <p:cNvPr id="3" name="Content Placeholder 2"/>
          <p:cNvSpPr>
            <a:spLocks noGrp="1"/>
          </p:cNvSpPr>
          <p:nvPr>
            <p:ph sz="half" idx="1"/>
          </p:nvPr>
        </p:nvSpPr>
        <p:spPr>
          <a:xfrm>
            <a:off x="2155348" y="1530345"/>
            <a:ext cx="8595602" cy="4941116"/>
          </a:xfrm>
        </p:spPr>
        <p:txBody>
          <a:bodyPr vert="horz" lIns="91440" tIns="45720" rIns="91440" bIns="45720" rtlCol="0" anchor="t">
            <a:normAutofit/>
          </a:bodyPr>
          <a:lstStyle/>
          <a:p>
            <a:pPr>
              <a:lnSpc>
                <a:spcPct val="110000"/>
              </a:lnSpc>
              <a:spcBef>
                <a:spcPts val="0"/>
              </a:spcBef>
              <a:spcAft>
                <a:spcPts val="600"/>
              </a:spcAft>
            </a:pPr>
            <a:r>
              <a:rPr lang="en-US" sz="2400" dirty="0"/>
              <a:t>Does not have to be 3 faculty! </a:t>
            </a:r>
          </a:p>
          <a:p>
            <a:pPr lvl="1">
              <a:lnSpc>
                <a:spcPct val="110000"/>
              </a:lnSpc>
              <a:spcBef>
                <a:spcPts val="0"/>
              </a:spcBef>
              <a:spcAft>
                <a:spcPts val="600"/>
              </a:spcAft>
            </a:pPr>
            <a:r>
              <a:rPr lang="en-US" sz="2000" b="1" dirty="0"/>
              <a:t>ONIF recommends at least 1 of the 3 is faculty</a:t>
            </a:r>
          </a:p>
          <a:p>
            <a:pPr>
              <a:lnSpc>
                <a:spcPct val="110000"/>
              </a:lnSpc>
              <a:spcBef>
                <a:spcPts val="0"/>
              </a:spcBef>
              <a:spcAft>
                <a:spcPts val="600"/>
              </a:spcAft>
            </a:pPr>
            <a:r>
              <a:rPr lang="en-US" sz="2400" dirty="0"/>
              <a:t>Briefly explain in what capacity and context they know the candidate</a:t>
            </a:r>
          </a:p>
          <a:p>
            <a:pPr>
              <a:lnSpc>
                <a:spcPct val="110000"/>
              </a:lnSpc>
              <a:spcBef>
                <a:spcPts val="0"/>
              </a:spcBef>
              <a:spcAft>
                <a:spcPts val="600"/>
              </a:spcAft>
            </a:pPr>
            <a:r>
              <a:rPr lang="en-US" sz="2400" dirty="0"/>
              <a:t>Provide concrete evidence of the candidate's leadership and service activities</a:t>
            </a:r>
          </a:p>
          <a:p>
            <a:pPr>
              <a:lnSpc>
                <a:spcPct val="110000"/>
              </a:lnSpc>
              <a:spcBef>
                <a:spcPts val="0"/>
              </a:spcBef>
              <a:spcAft>
                <a:spcPts val="600"/>
              </a:spcAft>
            </a:pPr>
            <a:r>
              <a:rPr lang="en-US" sz="2400" dirty="0"/>
              <a:t>Give examples of the candidate's personal characteristics. </a:t>
            </a:r>
          </a:p>
          <a:p>
            <a:pPr>
              <a:lnSpc>
                <a:spcPct val="110000"/>
              </a:lnSpc>
              <a:spcBef>
                <a:spcPts val="0"/>
              </a:spcBef>
              <a:spcAft>
                <a:spcPts val="600"/>
              </a:spcAft>
            </a:pPr>
            <a:r>
              <a:rPr lang="en-US" sz="2400" dirty="0"/>
              <a:t>What impact have his/her/their actions had?</a:t>
            </a:r>
          </a:p>
          <a:p>
            <a:pPr>
              <a:lnSpc>
                <a:spcPct val="110000"/>
              </a:lnSpc>
              <a:spcBef>
                <a:spcPts val="0"/>
              </a:spcBef>
              <a:spcAft>
                <a:spcPts val="600"/>
              </a:spcAft>
            </a:pPr>
            <a:r>
              <a:rPr lang="en-US" sz="2400" dirty="0">
                <a:solidFill>
                  <a:schemeClr val="tx1"/>
                </a:solidFill>
              </a:rPr>
              <a:t>Letters must be emailed to Lindsay Anderson </a:t>
            </a:r>
            <a:r>
              <a:rPr lang="en-US" sz="2400" dirty="0">
                <a:solidFill>
                  <a:schemeClr val="tx1"/>
                </a:solidFill>
                <a:hlinkClick r:id="rId2">
                  <a:extLst>
                    <a:ext uri="{A12FA001-AC4F-418D-AE19-62706E023703}">
                      <ahyp:hlinkClr xmlns:ahyp="http://schemas.microsoft.com/office/drawing/2018/hyperlinkcolor" val="tx"/>
                    </a:ext>
                  </a:extLst>
                </a:hlinkClick>
              </a:rPr>
              <a:t>Lindsay.Anderson@lmu.edu</a:t>
            </a:r>
            <a:r>
              <a:rPr lang="en-US" sz="2400" dirty="0">
                <a:solidFill>
                  <a:schemeClr val="tx1"/>
                </a:solidFill>
              </a:rPr>
              <a:t> </a:t>
            </a:r>
            <a:r>
              <a:rPr lang="en-US" sz="2400" dirty="0">
                <a:solidFill>
                  <a:srgbClr val="B13C29"/>
                </a:solidFill>
              </a:rPr>
              <a:t> </a:t>
            </a:r>
          </a:p>
        </p:txBody>
      </p:sp>
      <p:pic>
        <p:nvPicPr>
          <p:cNvPr id="4" name="Picture 3" descr="A close up of a sign&#10;&#10;Description automatically generated">
            <a:extLst>
              <a:ext uri="{FF2B5EF4-FFF2-40B4-BE49-F238E27FC236}">
                <a16:creationId xmlns:a16="http://schemas.microsoft.com/office/drawing/2014/main" id="{3D6A225E-5C95-42F8-B78A-71C5D0E178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600581502"/>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416" y="461394"/>
            <a:ext cx="9382196" cy="1426129"/>
          </a:xfrm>
        </p:spPr>
        <p:txBody>
          <a:bodyPr>
            <a:normAutofit/>
          </a:bodyPr>
          <a:lstStyle/>
          <a:p>
            <a:r>
              <a:rPr lang="en-US" sz="4000" b="1" dirty="0">
                <a:solidFill>
                  <a:srgbClr val="0076A5"/>
                </a:solidFill>
              </a:rPr>
              <a:t>How do I demonstrate </a:t>
            </a:r>
            <a:br>
              <a:rPr lang="en-US" sz="4000" b="1" dirty="0">
                <a:solidFill>
                  <a:srgbClr val="0076A5"/>
                </a:solidFill>
              </a:rPr>
            </a:br>
            <a:r>
              <a:rPr lang="en-US" sz="4000" b="1" dirty="0">
                <a:solidFill>
                  <a:srgbClr val="0076A5"/>
                </a:solidFill>
              </a:rPr>
              <a:t>commitment to the environment?</a:t>
            </a:r>
          </a:p>
        </p:txBody>
      </p:sp>
      <p:sp>
        <p:nvSpPr>
          <p:cNvPr id="3" name="Content Placeholder 2"/>
          <p:cNvSpPr>
            <a:spLocks noGrp="1"/>
          </p:cNvSpPr>
          <p:nvPr>
            <p:ph sz="half" idx="1"/>
          </p:nvPr>
        </p:nvSpPr>
        <p:spPr>
          <a:xfrm>
            <a:off x="2256639" y="2075754"/>
            <a:ext cx="4406409" cy="4223117"/>
          </a:xfrm>
        </p:spPr>
        <p:txBody>
          <a:bodyPr vert="horz" lIns="91440" tIns="45720" rIns="91440" bIns="45720" rtlCol="0" anchor="t">
            <a:normAutofit fontScale="92500" lnSpcReduction="10000"/>
          </a:bodyPr>
          <a:lstStyle/>
          <a:p>
            <a:r>
              <a:rPr lang="en-US" sz="2400" dirty="0"/>
              <a:t>Think of ways you’ve led positive solutions to environmental problems and/or Tribal Policy issues</a:t>
            </a:r>
          </a:p>
          <a:p>
            <a:r>
              <a:rPr lang="en-US" sz="2400" dirty="0"/>
              <a:t>“Crossing the aisle” is a big part of the Udall legacy</a:t>
            </a:r>
          </a:p>
          <a:p>
            <a:r>
              <a:rPr lang="en-US" sz="2400" dirty="0"/>
              <a:t>Consider how you’ve demonstrated “civility, integrity, and consensus” in your work</a:t>
            </a:r>
          </a:p>
          <a:p>
            <a:pPr marL="0" indent="0">
              <a:buNone/>
            </a:pPr>
            <a:endParaRPr lang="en-US" sz="800" dirty="0"/>
          </a:p>
          <a:p>
            <a:pPr marL="457200" lvl="1" indent="0">
              <a:buNone/>
            </a:pPr>
            <a:r>
              <a:rPr lang="en-US" sz="1700" dirty="0"/>
              <a:t>	(</a:t>
            </a:r>
            <a:r>
              <a:rPr lang="en-US" sz="1700" dirty="0" err="1"/>
              <a:t>Pssssst</a:t>
            </a:r>
            <a:r>
              <a:rPr lang="en-US" sz="1700" dirty="0"/>
              <a:t>. It’s their motto…)</a:t>
            </a:r>
          </a:p>
          <a:p>
            <a:endParaRPr lang="en-US" dirty="0"/>
          </a:p>
        </p:txBody>
      </p:sp>
      <p:sp>
        <p:nvSpPr>
          <p:cNvPr id="4" name="Content Placeholder 3"/>
          <p:cNvSpPr>
            <a:spLocks noGrp="1"/>
          </p:cNvSpPr>
          <p:nvPr>
            <p:ph sz="half" idx="2"/>
          </p:nvPr>
        </p:nvSpPr>
        <p:spPr>
          <a:xfrm>
            <a:off x="6663048" y="2058010"/>
            <a:ext cx="4919351" cy="4258603"/>
          </a:xfrm>
        </p:spPr>
        <p:txBody>
          <a:bodyPr>
            <a:normAutofit fontScale="92500" lnSpcReduction="10000"/>
          </a:bodyPr>
          <a:lstStyle/>
          <a:p>
            <a:r>
              <a:rPr lang="en-US" sz="2400" b="1" dirty="0"/>
              <a:t>ONIF can help you fit your experiences into the application!</a:t>
            </a:r>
          </a:p>
          <a:p>
            <a:endParaRPr lang="en-US" dirty="0"/>
          </a:p>
        </p:txBody>
      </p:sp>
      <p:pic>
        <p:nvPicPr>
          <p:cNvPr id="6" name="Picture 2" descr="http://www.udall.gov/assets/udal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319" y="5623646"/>
            <a:ext cx="3684637" cy="10778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cxnSpLocks/>
          </p:cNvCxnSpPr>
          <p:nvPr/>
        </p:nvCxnSpPr>
        <p:spPr>
          <a:xfrm>
            <a:off x="5801486" y="6022007"/>
            <a:ext cx="2240545" cy="482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729" y="3346310"/>
            <a:ext cx="2560759" cy="2115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close up of a sign&#10;&#10;Description automatically generated">
            <a:extLst>
              <a:ext uri="{FF2B5EF4-FFF2-40B4-BE49-F238E27FC236}">
                <a16:creationId xmlns:a16="http://schemas.microsoft.com/office/drawing/2014/main" id="{76977292-B7F8-4A84-BC94-F0426D9B3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2402948746"/>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244" y="624110"/>
            <a:ext cx="9709367" cy="835574"/>
          </a:xfrm>
        </p:spPr>
        <p:txBody>
          <a:bodyPr>
            <a:normAutofit/>
          </a:bodyPr>
          <a:lstStyle/>
          <a:p>
            <a:r>
              <a:rPr lang="en-US" sz="4000" b="1" dirty="0">
                <a:solidFill>
                  <a:srgbClr val="0076A5"/>
                </a:solidFill>
              </a:rPr>
              <a:t>Some little-known facts</a:t>
            </a:r>
          </a:p>
        </p:txBody>
      </p:sp>
      <p:sp>
        <p:nvSpPr>
          <p:cNvPr id="3" name="Content Placeholder 2"/>
          <p:cNvSpPr>
            <a:spLocks noGrp="1"/>
          </p:cNvSpPr>
          <p:nvPr>
            <p:ph sz="half" idx="1"/>
          </p:nvPr>
        </p:nvSpPr>
        <p:spPr>
          <a:xfrm>
            <a:off x="1979137" y="2094523"/>
            <a:ext cx="4460686" cy="4082440"/>
          </a:xfrm>
        </p:spPr>
        <p:txBody>
          <a:bodyPr>
            <a:normAutofit/>
          </a:bodyPr>
          <a:lstStyle/>
          <a:p>
            <a:r>
              <a:rPr lang="en-US" sz="2800" dirty="0"/>
              <a:t>Udall welcomes mature students to apply. There’s no age limit.</a:t>
            </a:r>
          </a:p>
          <a:p>
            <a:r>
              <a:rPr lang="en-US" sz="2800" dirty="0"/>
              <a:t>GPA is not as important as your leadership, commitment, and public service.</a:t>
            </a:r>
          </a:p>
          <a:p>
            <a:pPr marL="0" indent="0">
              <a:buNone/>
            </a:pPr>
            <a:endParaRPr lang="en-US" sz="2800" dirty="0"/>
          </a:p>
        </p:txBody>
      </p:sp>
      <p:sp>
        <p:nvSpPr>
          <p:cNvPr id="7" name="Content Placeholder 2"/>
          <p:cNvSpPr>
            <a:spLocks noGrp="1"/>
          </p:cNvSpPr>
          <p:nvPr>
            <p:ph sz="half" idx="2"/>
          </p:nvPr>
        </p:nvSpPr>
        <p:spPr>
          <a:xfrm>
            <a:off x="6828638" y="2056120"/>
            <a:ext cx="4460685" cy="4082440"/>
          </a:xfrm>
        </p:spPr>
        <p:txBody>
          <a:bodyPr vert="horz" lIns="91440" tIns="45720" rIns="91440" bIns="45720" rtlCol="0" anchor="t">
            <a:normAutofit/>
          </a:bodyPr>
          <a:lstStyle/>
          <a:p>
            <a:r>
              <a:rPr lang="en-US" sz="2800" dirty="0"/>
              <a:t>We can nominate up to 4/4 for the national competition</a:t>
            </a:r>
            <a:endParaRPr lang="en-US" dirty="0"/>
          </a:p>
          <a:p>
            <a:r>
              <a:rPr lang="en-US" sz="2800" dirty="0"/>
              <a:t>1 Honorable mention last year</a:t>
            </a:r>
          </a:p>
        </p:txBody>
      </p:sp>
      <p:pic>
        <p:nvPicPr>
          <p:cNvPr id="6" name="Picture 5" descr="A close up of a sign&#10;&#10;Description automatically generated">
            <a:extLst>
              <a:ext uri="{FF2B5EF4-FFF2-40B4-BE49-F238E27FC236}">
                <a16:creationId xmlns:a16="http://schemas.microsoft.com/office/drawing/2014/main" id="{0CBD5401-C84C-4D44-A005-5E92F6C352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1616857435"/>
      </p:ext>
    </p:extLst>
  </p:cSld>
  <p:clrMapOvr>
    <a:masterClrMapping/>
  </p:clrMapOvr>
  <p:transition spd="slow">
    <p:push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5E69-2EFF-401B-797A-E383404D0E44}"/>
              </a:ext>
            </a:extLst>
          </p:cNvPr>
          <p:cNvSpPr>
            <a:spLocks noGrp="1"/>
          </p:cNvSpPr>
          <p:nvPr>
            <p:ph type="title"/>
          </p:nvPr>
        </p:nvSpPr>
        <p:spPr/>
        <p:txBody>
          <a:bodyPr/>
          <a:lstStyle/>
          <a:p>
            <a:r>
              <a:rPr lang="en-US" b="1" dirty="0">
                <a:solidFill>
                  <a:srgbClr val="0076A5"/>
                </a:solidFill>
                <a:ea typeface="+mj-lt"/>
                <a:cs typeface="+mj-lt"/>
              </a:rPr>
              <a:t>Benefits of applying for fellowships</a:t>
            </a:r>
            <a:endParaRPr lang="en-US" dirty="0"/>
          </a:p>
        </p:txBody>
      </p:sp>
      <p:sp>
        <p:nvSpPr>
          <p:cNvPr id="3" name="Content Placeholder 2">
            <a:extLst>
              <a:ext uri="{FF2B5EF4-FFF2-40B4-BE49-F238E27FC236}">
                <a16:creationId xmlns:a16="http://schemas.microsoft.com/office/drawing/2014/main" id="{CD38ADAD-5B3E-3FA4-BDBF-CE46B53EB2D6}"/>
              </a:ext>
            </a:extLst>
          </p:cNvPr>
          <p:cNvSpPr>
            <a:spLocks noGrp="1"/>
          </p:cNvSpPr>
          <p:nvPr>
            <p:ph idx="1"/>
          </p:nvPr>
        </p:nvSpPr>
        <p:spPr/>
        <p:txBody>
          <a:bodyPr vert="horz" lIns="91440" tIns="45720" rIns="91440" bIns="45720" rtlCol="0" anchor="t">
            <a:normAutofit/>
          </a:bodyPr>
          <a:lstStyle/>
          <a:p>
            <a:r>
              <a:rPr lang="en-US" sz="2400" dirty="0">
                <a:ea typeface="+mn-lt"/>
                <a:cs typeface="+mn-lt"/>
              </a:rPr>
              <a:t>Clarify your academic, professional, and personal goals</a:t>
            </a:r>
          </a:p>
          <a:p>
            <a:r>
              <a:rPr lang="en-US" sz="2400" dirty="0">
                <a:ea typeface="+mn-lt"/>
                <a:cs typeface="+mn-lt"/>
              </a:rPr>
              <a:t>Strengthen your writing and critical thinking skills</a:t>
            </a:r>
          </a:p>
          <a:p>
            <a:r>
              <a:rPr lang="en-US" sz="2400" dirty="0">
                <a:ea typeface="+mn-lt"/>
                <a:cs typeface="+mn-lt"/>
              </a:rPr>
              <a:t>Develop faculty relationships</a:t>
            </a:r>
          </a:p>
          <a:p>
            <a:r>
              <a:rPr lang="en-US" sz="2400" dirty="0">
                <a:ea typeface="+mn-lt"/>
                <a:cs typeface="+mn-lt"/>
              </a:rPr>
              <a:t>Create materials for future applications </a:t>
            </a:r>
            <a:endParaRPr lang="en-US" sz="2400" dirty="0">
              <a:solidFill>
                <a:srgbClr val="404040"/>
              </a:solidFill>
            </a:endParaRPr>
          </a:p>
        </p:txBody>
      </p:sp>
    </p:spTree>
    <p:extLst>
      <p:ext uri="{BB962C8B-B14F-4D97-AF65-F5344CB8AC3E}">
        <p14:creationId xmlns:p14="http://schemas.microsoft.com/office/powerpoint/2010/main" val="37180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29" y="681037"/>
            <a:ext cx="8911687" cy="785240"/>
          </a:xfrm>
        </p:spPr>
        <p:txBody>
          <a:bodyPr>
            <a:normAutofit/>
          </a:bodyPr>
          <a:lstStyle/>
          <a:p>
            <a:r>
              <a:rPr lang="en-US" sz="4000" b="1" dirty="0">
                <a:solidFill>
                  <a:srgbClr val="0076A5"/>
                </a:solidFill>
              </a:rPr>
              <a:t>Next steps</a:t>
            </a:r>
          </a:p>
        </p:txBody>
      </p:sp>
      <p:sp>
        <p:nvSpPr>
          <p:cNvPr id="3" name="Content Placeholder 2"/>
          <p:cNvSpPr>
            <a:spLocks noGrp="1"/>
          </p:cNvSpPr>
          <p:nvPr>
            <p:ph sz="half" idx="1"/>
          </p:nvPr>
        </p:nvSpPr>
        <p:spPr>
          <a:xfrm>
            <a:off x="2227314" y="1623939"/>
            <a:ext cx="8911688" cy="4114385"/>
          </a:xfrm>
        </p:spPr>
        <p:txBody>
          <a:bodyPr vert="horz" lIns="91440" tIns="45720" rIns="91440" bIns="45720" rtlCol="0" anchor="t">
            <a:normAutofit fontScale="85000" lnSpcReduction="10000"/>
          </a:bodyPr>
          <a:lstStyle/>
          <a:p>
            <a:pPr>
              <a:lnSpc>
                <a:spcPct val="120000"/>
              </a:lnSpc>
              <a:spcBef>
                <a:spcPts val="0"/>
              </a:spcBef>
              <a:spcAft>
                <a:spcPts val="600"/>
              </a:spcAft>
            </a:pPr>
            <a:r>
              <a:rPr lang="en-US" sz="2800" dirty="0"/>
              <a:t>Begin drafting your application*</a:t>
            </a:r>
          </a:p>
          <a:p>
            <a:pPr lvl="1">
              <a:lnSpc>
                <a:spcPct val="120000"/>
              </a:lnSpc>
              <a:spcBef>
                <a:spcPts val="0"/>
              </a:spcBef>
              <a:spcAft>
                <a:spcPts val="600"/>
              </a:spcAft>
            </a:pPr>
            <a:r>
              <a:rPr lang="en-US" sz="2400" dirty="0"/>
              <a:t>All info session attendees receive a Word copy of the application</a:t>
            </a:r>
          </a:p>
          <a:p>
            <a:pPr lvl="1">
              <a:lnSpc>
                <a:spcPct val="120000"/>
              </a:lnSpc>
              <a:spcBef>
                <a:spcPts val="0"/>
              </a:spcBef>
              <a:spcAft>
                <a:spcPts val="600"/>
              </a:spcAft>
            </a:pPr>
            <a:r>
              <a:rPr lang="en-US" sz="2400" dirty="0"/>
              <a:t>Email </a:t>
            </a:r>
            <a:r>
              <a:rPr lang="en-US" sz="2400" dirty="0">
                <a:hlinkClick r:id="rId2"/>
              </a:rPr>
              <a:t>Lindsay.Anderson@lmu.edu</a:t>
            </a:r>
            <a:r>
              <a:rPr lang="en-US" sz="2400" dirty="0"/>
              <a:t> for FERPA waiver</a:t>
            </a:r>
          </a:p>
          <a:p>
            <a:pPr lvl="1">
              <a:lnSpc>
                <a:spcPct val="120000"/>
              </a:lnSpc>
              <a:spcBef>
                <a:spcPts val="0"/>
              </a:spcBef>
              <a:spcAft>
                <a:spcPts val="600"/>
              </a:spcAft>
            </a:pPr>
            <a:r>
              <a:rPr lang="en-US" sz="2400" dirty="0"/>
              <a:t>Use the Fellowship Support Hub resources on Brightspace</a:t>
            </a:r>
          </a:p>
          <a:p>
            <a:pPr lvl="1">
              <a:lnSpc>
                <a:spcPct val="120000"/>
              </a:lnSpc>
              <a:spcBef>
                <a:spcPts val="0"/>
              </a:spcBef>
              <a:spcAft>
                <a:spcPts val="600"/>
              </a:spcAft>
            </a:pPr>
            <a:r>
              <a:rPr lang="en-US" sz="2400" dirty="0"/>
              <a:t>ONIF is also </a:t>
            </a:r>
            <a:r>
              <a:rPr lang="en-US" sz="2400" dirty="0">
                <a:hlinkClick r:id="rId3"/>
              </a:rPr>
              <a:t>available to review drafts</a:t>
            </a:r>
            <a:endParaRPr lang="en-US" sz="2400" dirty="0"/>
          </a:p>
          <a:p>
            <a:pPr>
              <a:lnSpc>
                <a:spcPct val="120000"/>
              </a:lnSpc>
              <a:spcBef>
                <a:spcPts val="0"/>
              </a:spcBef>
              <a:spcAft>
                <a:spcPts val="600"/>
              </a:spcAft>
            </a:pPr>
            <a:endParaRPr lang="en-US" sz="1000" dirty="0"/>
          </a:p>
          <a:p>
            <a:pPr>
              <a:lnSpc>
                <a:spcPct val="120000"/>
              </a:lnSpc>
              <a:spcBef>
                <a:spcPts val="0"/>
              </a:spcBef>
              <a:spcAft>
                <a:spcPts val="600"/>
              </a:spcAft>
            </a:pPr>
            <a:r>
              <a:rPr lang="en-US" sz="2800" dirty="0"/>
              <a:t>Request 3 letters of recommendation</a:t>
            </a:r>
          </a:p>
          <a:p>
            <a:pPr lvl="1">
              <a:lnSpc>
                <a:spcPct val="120000"/>
              </a:lnSpc>
              <a:spcBef>
                <a:spcPts val="0"/>
              </a:spcBef>
              <a:spcAft>
                <a:spcPts val="600"/>
              </a:spcAft>
            </a:pPr>
            <a:r>
              <a:rPr lang="en-US" sz="2400" dirty="0"/>
              <a:t>Schedule meetings to explain why you are applying</a:t>
            </a:r>
          </a:p>
          <a:p>
            <a:pPr lvl="1">
              <a:lnSpc>
                <a:spcPct val="120000"/>
              </a:lnSpc>
              <a:spcBef>
                <a:spcPts val="0"/>
              </a:spcBef>
              <a:spcAft>
                <a:spcPts val="600"/>
              </a:spcAft>
            </a:pPr>
            <a:r>
              <a:rPr lang="en-US" sz="2400" dirty="0"/>
              <a:t>Leadership / Community Service / Academic achievement</a:t>
            </a:r>
          </a:p>
          <a:p>
            <a:pPr marL="365760" lvl="1" indent="0">
              <a:buNone/>
            </a:pPr>
            <a:endParaRPr lang="en-US" sz="1000" dirty="0"/>
          </a:p>
        </p:txBody>
      </p:sp>
      <p:pic>
        <p:nvPicPr>
          <p:cNvPr id="5" name="Picture 4" descr="A close up of a sign&#10;&#10;Description automatically generated">
            <a:extLst>
              <a:ext uri="{FF2B5EF4-FFF2-40B4-BE49-F238E27FC236}">
                <a16:creationId xmlns:a16="http://schemas.microsoft.com/office/drawing/2014/main" id="{0602FB10-A506-436C-B62C-0BC78815C9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166621131"/>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019" y="656253"/>
            <a:ext cx="8133961" cy="862154"/>
          </a:xfrm>
        </p:spPr>
        <p:txBody>
          <a:bodyPr>
            <a:normAutofit/>
          </a:bodyPr>
          <a:lstStyle/>
          <a:p>
            <a:r>
              <a:rPr lang="en-US" sz="4000" b="1" dirty="0">
                <a:solidFill>
                  <a:srgbClr val="0076A5"/>
                </a:solidFill>
              </a:rPr>
              <a:t>Introductions</a:t>
            </a:r>
          </a:p>
        </p:txBody>
      </p:sp>
      <p:sp>
        <p:nvSpPr>
          <p:cNvPr id="3" name="Content Placeholder 2"/>
          <p:cNvSpPr>
            <a:spLocks noGrp="1"/>
          </p:cNvSpPr>
          <p:nvPr>
            <p:ph idx="1"/>
          </p:nvPr>
        </p:nvSpPr>
        <p:spPr>
          <a:xfrm>
            <a:off x="2208815" y="1815353"/>
            <a:ext cx="5305774" cy="4545563"/>
          </a:xfrm>
        </p:spPr>
        <p:txBody>
          <a:bodyPr vert="horz" lIns="91440" tIns="45720" rIns="91440" bIns="45720" rtlCol="0" anchor="t">
            <a:normAutofit/>
          </a:bodyPr>
          <a:lstStyle/>
          <a:p>
            <a:r>
              <a:rPr lang="en-US" sz="2400" dirty="0">
                <a:solidFill>
                  <a:schemeClr val="bg2">
                    <a:lumMod val="10000"/>
                  </a:schemeClr>
                </a:solidFill>
              </a:rPr>
              <a:t>Name, major, academic year</a:t>
            </a:r>
          </a:p>
          <a:p>
            <a:r>
              <a:rPr lang="en-US" sz="2400" dirty="0">
                <a:solidFill>
                  <a:schemeClr val="bg2">
                    <a:lumMod val="10000"/>
                  </a:schemeClr>
                </a:solidFill>
              </a:rPr>
              <a:t>How have you demonstrated your interest in the environment or in tribal policy/health care?</a:t>
            </a:r>
          </a:p>
          <a:p>
            <a:r>
              <a:rPr lang="en-US" sz="2400" dirty="0">
                <a:solidFill>
                  <a:schemeClr val="bg2">
                    <a:lumMod val="10000"/>
                  </a:schemeClr>
                </a:solidFill>
              </a:rPr>
              <a:t>How do your future goals (academic and/or professional) relate to the environment? </a:t>
            </a:r>
            <a:r>
              <a:rPr lang="en-US" sz="2400" b="1" dirty="0">
                <a:solidFill>
                  <a:schemeClr val="bg2">
                    <a:lumMod val="10000"/>
                  </a:schemeClr>
                </a:solidFill>
              </a:rPr>
              <a:t>OR</a:t>
            </a:r>
            <a:r>
              <a:rPr lang="en-US" sz="2200" b="1" dirty="0">
                <a:solidFill>
                  <a:schemeClr val="bg2">
                    <a:lumMod val="10000"/>
                  </a:schemeClr>
                </a:solidFill>
              </a:rPr>
              <a:t> </a:t>
            </a:r>
            <a:r>
              <a:rPr lang="en-US" sz="2400" dirty="0">
                <a:solidFill>
                  <a:schemeClr val="bg2">
                    <a:lumMod val="10000"/>
                  </a:schemeClr>
                </a:solidFill>
                <a:ea typeface="+mn-lt"/>
                <a:cs typeface="+mn-lt"/>
              </a:rPr>
              <a:t>How do your future goals (academic and/or professional) relate to tribal policy or healthcare?</a:t>
            </a:r>
            <a:endParaRPr lang="en-US" sz="2400" dirty="0">
              <a:solidFill>
                <a:schemeClr val="bg2">
                  <a:lumMod val="10000"/>
                </a:schemeClr>
              </a:solidFill>
            </a:endParaRPr>
          </a:p>
        </p:txBody>
      </p:sp>
      <p:pic>
        <p:nvPicPr>
          <p:cNvPr id="5" name="Picture 4" descr="A close up of a sign&#10;&#10;Description automatically generated">
            <a:extLst>
              <a:ext uri="{FF2B5EF4-FFF2-40B4-BE49-F238E27FC236}">
                <a16:creationId xmlns:a16="http://schemas.microsoft.com/office/drawing/2014/main" id="{BBB1316B-BF97-470F-A265-63B0B14A7F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pic>
        <p:nvPicPr>
          <p:cNvPr id="6" name="Picture 5" descr="A person smiling for the camera&#10;&#10;Description automatically generated with low confidence">
            <a:extLst>
              <a:ext uri="{FF2B5EF4-FFF2-40B4-BE49-F238E27FC236}">
                <a16:creationId xmlns:a16="http://schemas.microsoft.com/office/drawing/2014/main" id="{674D9363-ECD9-4CA9-BE9B-EE4B3A6E369F}"/>
              </a:ext>
            </a:extLst>
          </p:cNvPr>
          <p:cNvPicPr>
            <a:picLocks noChangeAspect="1"/>
          </p:cNvPicPr>
          <p:nvPr/>
        </p:nvPicPr>
        <p:blipFill rotWithShape="1">
          <a:blip r:embed="rId3">
            <a:extLst>
              <a:ext uri="{28A0092B-C50C-407E-A947-70E740481C1C}">
                <a14:useLocalDpi xmlns:a14="http://schemas.microsoft.com/office/drawing/2010/main" val="0"/>
              </a:ext>
            </a:extLst>
          </a:blip>
          <a:srcRect t="13979" b="10727"/>
          <a:stretch/>
        </p:blipFill>
        <p:spPr>
          <a:xfrm>
            <a:off x="7541341" y="280561"/>
            <a:ext cx="2405733" cy="2670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10CDC5D-C2F1-42A3-84D4-E498027AAA7B}"/>
              </a:ext>
            </a:extLst>
          </p:cNvPr>
          <p:cNvSpPr txBox="1"/>
          <p:nvPr/>
        </p:nvSpPr>
        <p:spPr>
          <a:xfrm>
            <a:off x="10107847" y="1417001"/>
            <a:ext cx="3388659" cy="584775"/>
          </a:xfrm>
          <a:prstGeom prst="rect">
            <a:avLst/>
          </a:prstGeom>
          <a:noFill/>
        </p:spPr>
        <p:txBody>
          <a:bodyPr wrap="square" lIns="91440" tIns="45720" rIns="91440" bIns="45720" rtlCol="0" anchor="t">
            <a:spAutoFit/>
          </a:bodyPr>
          <a:lstStyle/>
          <a:p>
            <a:r>
              <a:rPr lang="en-US" sz="1600" dirty="0">
                <a:latin typeface="Arial" panose="020B0604020202020204" pitchFamily="34" charset="0"/>
                <a:cs typeface="Arial" panose="020B0604020202020204" pitchFamily="34" charset="0"/>
              </a:rPr>
              <a:t>Dr. Cassidy Alvarado</a:t>
            </a:r>
            <a:endParaRPr lang="en-US"/>
          </a:p>
          <a:p>
            <a:r>
              <a:rPr lang="en-US" sz="1600" dirty="0">
                <a:latin typeface="Arial" panose="020B0604020202020204" pitchFamily="34" charset="0"/>
                <a:cs typeface="Arial" panose="020B0604020202020204" pitchFamily="34" charset="0"/>
              </a:rPr>
              <a:t>Director of ONIF</a:t>
            </a:r>
          </a:p>
        </p:txBody>
      </p:sp>
      <p:pic>
        <p:nvPicPr>
          <p:cNvPr id="4" name="Picture 3">
            <a:extLst>
              <a:ext uri="{FF2B5EF4-FFF2-40B4-BE49-F238E27FC236}">
                <a16:creationId xmlns:a16="http://schemas.microsoft.com/office/drawing/2014/main" id="{EB4BE094-B7DB-49F1-82F6-C8F9FC29735F}"/>
              </a:ext>
            </a:extLst>
          </p:cNvPr>
          <p:cNvPicPr>
            <a:picLocks noChangeAspect="1"/>
          </p:cNvPicPr>
          <p:nvPr/>
        </p:nvPicPr>
        <p:blipFill rotWithShape="1">
          <a:blip r:embed="rId4"/>
          <a:srcRect l="4959" r="4959"/>
          <a:stretch/>
        </p:blipFill>
        <p:spPr>
          <a:xfrm>
            <a:off x="9348017" y="2617113"/>
            <a:ext cx="2405733" cy="2670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B791C79E-4A51-F67F-904A-D849A6844BF3}"/>
              </a:ext>
            </a:extLst>
          </p:cNvPr>
          <p:cNvSpPr txBox="1"/>
          <p:nvPr/>
        </p:nvSpPr>
        <p:spPr>
          <a:xfrm>
            <a:off x="5806233" y="4452711"/>
            <a:ext cx="3388659" cy="830997"/>
          </a:xfrm>
          <a:prstGeom prst="rect">
            <a:avLst/>
          </a:prstGeom>
          <a:noFill/>
        </p:spPr>
        <p:txBody>
          <a:bodyPr wrap="square" lIns="91440" tIns="45720" rIns="91440" bIns="45720" rtlCol="0" anchor="t">
            <a:spAutoFit/>
          </a:bodyPr>
          <a:lstStyle/>
          <a:p>
            <a:pPr algn="r"/>
            <a:r>
              <a:rPr lang="en-US" sz="1600" dirty="0">
                <a:latin typeface="Arial"/>
                <a:cs typeface="Arial"/>
              </a:rPr>
              <a:t>Lindsay Anderson</a:t>
            </a:r>
            <a:endParaRPr lang="en-US" dirty="0">
              <a:latin typeface="Century Gothic" panose="020B0502020202020204"/>
              <a:cs typeface="Arial"/>
            </a:endParaRPr>
          </a:p>
          <a:p>
            <a:pPr algn="r"/>
            <a:r>
              <a:rPr lang="en-US" sz="1600" dirty="0">
                <a:latin typeface="Arial"/>
                <a:cs typeface="Arial"/>
              </a:rPr>
              <a:t>Fellowships Advisor</a:t>
            </a:r>
          </a:p>
          <a:p>
            <a:pPr algn="r"/>
            <a:r>
              <a:rPr lang="en-US" sz="1600" dirty="0">
                <a:latin typeface="Arial"/>
                <a:cs typeface="Arial"/>
              </a:rPr>
              <a:t>ONIF</a:t>
            </a:r>
            <a:endParaRPr lang="en-US" dirty="0"/>
          </a:p>
        </p:txBody>
      </p:sp>
    </p:spTree>
    <p:extLst>
      <p:ext uri="{BB962C8B-B14F-4D97-AF65-F5344CB8AC3E}">
        <p14:creationId xmlns:p14="http://schemas.microsoft.com/office/powerpoint/2010/main" val="311827000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6"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additive="base">
                                        <p:cTn id="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1" presetID="2" presetClass="entr" presetSubtype="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7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13BD91-CD54-4058-8125-56BCCDB0FF21}"/>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AB0C2F"/>
                </a:solidFill>
              </a:rPr>
              <a:pPr defTabSz="1219170">
                <a:buClr>
                  <a:srgbClr val="000000"/>
                </a:buClr>
              </a:pPr>
              <a:t>20</a:t>
            </a:fld>
            <a:endParaRPr lang="en" kern="0">
              <a:solidFill>
                <a:srgbClr val="AB0C2F"/>
              </a:solidFill>
            </a:endParaRPr>
          </a:p>
        </p:txBody>
      </p:sp>
      <p:sp>
        <p:nvSpPr>
          <p:cNvPr id="4" name="Google Shape;169;p21">
            <a:extLst>
              <a:ext uri="{FF2B5EF4-FFF2-40B4-BE49-F238E27FC236}">
                <a16:creationId xmlns:a16="http://schemas.microsoft.com/office/drawing/2014/main" id="{FC1CF62B-8D5E-48A8-A024-E531E3C6D4C8}"/>
              </a:ext>
            </a:extLst>
          </p:cNvPr>
          <p:cNvSpPr txBox="1">
            <a:spLocks/>
          </p:cNvSpPr>
          <p:nvPr/>
        </p:nvSpPr>
        <p:spPr>
          <a:xfrm>
            <a:off x="582804" y="1"/>
            <a:ext cx="5158153" cy="1219199"/>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sz="4400" b="1" kern="0" dirty="0">
                <a:solidFill>
                  <a:srgbClr val="0076A5"/>
                </a:solidFill>
                <a:latin typeface="Century Gothic" panose="020B0502020202020204" pitchFamily="34" charset="0"/>
              </a:rPr>
              <a:t>Udall resources</a:t>
            </a:r>
            <a:endParaRPr lang="en-US" sz="4400" b="1" kern="0" dirty="0">
              <a:latin typeface="Century Gothic" panose="020B0502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D992E6F9-0EA7-4743-848E-BDF1853A48F0}"/>
              </a:ext>
            </a:extLst>
          </p:cNvPr>
          <p:cNvPicPr>
            <a:picLocks noChangeAspect="1"/>
          </p:cNvPicPr>
          <p:nvPr/>
        </p:nvPicPr>
        <p:blipFill>
          <a:blip r:embed="rId4"/>
          <a:stretch>
            <a:fillRect/>
          </a:stretch>
        </p:blipFill>
        <p:spPr>
          <a:xfrm>
            <a:off x="10497179" y="656491"/>
            <a:ext cx="996460" cy="996460"/>
          </a:xfrm>
          <a:prstGeom prst="rect">
            <a:avLst/>
          </a:prstGeom>
        </p:spPr>
      </p:pic>
    </p:spTree>
    <p:extLst>
      <p:ext uri="{BB962C8B-B14F-4D97-AF65-F5344CB8AC3E}">
        <p14:creationId xmlns:p14="http://schemas.microsoft.com/office/powerpoint/2010/main" val="3292021670"/>
      </p:ext>
    </p:extLst>
  </p:cSld>
  <p:clrMapOvr>
    <a:masterClrMapping/>
  </p:clrMapOvr>
  <p:transition spd="slow">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850" y="615891"/>
            <a:ext cx="8229600" cy="838200"/>
          </a:xfrm>
        </p:spPr>
        <p:txBody>
          <a:bodyPr>
            <a:normAutofit/>
          </a:bodyPr>
          <a:lstStyle/>
          <a:p>
            <a:r>
              <a:rPr lang="en-US" sz="4000" b="1" dirty="0">
                <a:solidFill>
                  <a:srgbClr val="0076A5"/>
                </a:solidFill>
              </a:rPr>
              <a:t>Important dates</a:t>
            </a:r>
          </a:p>
        </p:txBody>
      </p:sp>
      <p:sp>
        <p:nvSpPr>
          <p:cNvPr id="3" name="Content Placeholder 2"/>
          <p:cNvSpPr>
            <a:spLocks noGrp="1"/>
          </p:cNvSpPr>
          <p:nvPr>
            <p:ph idx="1"/>
          </p:nvPr>
        </p:nvSpPr>
        <p:spPr>
          <a:xfrm>
            <a:off x="2298583" y="1697945"/>
            <a:ext cx="9096248" cy="4544164"/>
          </a:xfrm>
        </p:spPr>
        <p:txBody>
          <a:bodyPr vert="horz" lIns="91440" tIns="45720" rIns="91440" bIns="45720" rtlCol="0" anchor="t">
            <a:noAutofit/>
          </a:bodyPr>
          <a:lstStyle/>
          <a:p>
            <a:pPr>
              <a:lnSpc>
                <a:spcPct val="100000"/>
              </a:lnSpc>
              <a:spcBef>
                <a:spcPts val="0"/>
              </a:spcBef>
              <a:spcAft>
                <a:spcPts val="1200"/>
              </a:spcAft>
              <a:buFont typeface="Wingdings" panose="05000000000000000000" pitchFamily="2" charset="2"/>
              <a:buChar char="ü"/>
            </a:pPr>
            <a:r>
              <a:rPr lang="en-US" sz="2400" b="1" dirty="0">
                <a:solidFill>
                  <a:schemeClr val="tx1">
                    <a:lumMod val="85000"/>
                    <a:lumOff val="15000"/>
                  </a:schemeClr>
                </a:solidFill>
              </a:rPr>
              <a:t>January 19: 		</a:t>
            </a:r>
            <a:r>
              <a:rPr lang="en-US" sz="2400" dirty="0">
                <a:solidFill>
                  <a:schemeClr val="tx1">
                    <a:lumMod val="85000"/>
                    <a:lumOff val="15000"/>
                  </a:schemeClr>
                </a:solidFill>
              </a:rPr>
              <a:t>Udall Scholarship Information Session</a:t>
            </a:r>
            <a:endParaRPr lang="en-US" sz="1000" dirty="0">
              <a:solidFill>
                <a:schemeClr val="tx1">
                  <a:lumMod val="85000"/>
                  <a:lumOff val="15000"/>
                </a:schemeClr>
              </a:solidFill>
            </a:endParaRPr>
          </a:p>
          <a:p>
            <a:pPr>
              <a:spcBef>
                <a:spcPts val="0"/>
              </a:spcBef>
              <a:spcAft>
                <a:spcPts val="1200"/>
              </a:spcAft>
              <a:buFont typeface="Wingdings" panose="05000000000000000000" pitchFamily="2" charset="2"/>
              <a:buChar char="ü"/>
            </a:pPr>
            <a:r>
              <a:rPr lang="en-US" sz="2400" b="1" dirty="0">
                <a:solidFill>
                  <a:schemeClr val="tx1">
                    <a:lumMod val="85000"/>
                    <a:lumOff val="15000"/>
                  </a:schemeClr>
                </a:solidFill>
              </a:rPr>
              <a:t>February 14: 		</a:t>
            </a:r>
            <a:r>
              <a:rPr lang="en-US" sz="2400" dirty="0">
                <a:solidFill>
                  <a:schemeClr val="tx1">
                    <a:lumMod val="85000"/>
                    <a:lumOff val="15000"/>
                  </a:schemeClr>
                </a:solidFill>
              </a:rPr>
              <a:t>Campus Deadline - all application materials must be submitted online and recommenders must email their letters to Lindsay Anderson: </a:t>
            </a:r>
            <a:r>
              <a:rPr lang="en-US" sz="2400" dirty="0">
                <a:solidFill>
                  <a:schemeClr val="tx1">
                    <a:lumMod val="85000"/>
                    <a:lumOff val="15000"/>
                  </a:schemeClr>
                </a:solidFill>
                <a:hlinkClick r:id="rId2">
                  <a:extLst>
                    <a:ext uri="{A12FA001-AC4F-418D-AE19-62706E023703}">
                      <ahyp:hlinkClr xmlns:ahyp="http://schemas.microsoft.com/office/drawing/2018/hyperlinkcolor" val="tx"/>
                    </a:ext>
                  </a:extLst>
                </a:hlinkClick>
              </a:rPr>
              <a:t>Lindsay.Anderson@lmu.edu</a:t>
            </a:r>
            <a:r>
              <a:rPr lang="en-US" sz="2400" dirty="0">
                <a:solidFill>
                  <a:schemeClr val="tx1">
                    <a:lumMod val="85000"/>
                    <a:lumOff val="15000"/>
                  </a:schemeClr>
                </a:solidFill>
              </a:rPr>
              <a:t> </a:t>
            </a:r>
            <a:endParaRPr lang="en-US" sz="2200" dirty="0">
              <a:solidFill>
                <a:schemeClr val="tx1">
                  <a:lumMod val="85000"/>
                  <a:lumOff val="15000"/>
                </a:schemeClr>
              </a:solidFill>
            </a:endParaRPr>
          </a:p>
          <a:p>
            <a:pPr lvl="1">
              <a:spcBef>
                <a:spcPts val="0"/>
              </a:spcBef>
              <a:spcAft>
                <a:spcPts val="1200"/>
              </a:spcAft>
              <a:buFont typeface="Wingdings" panose="05000000000000000000" pitchFamily="2" charset="2"/>
              <a:buChar char="ü"/>
            </a:pPr>
            <a:r>
              <a:rPr lang="en-US" sz="2000" dirty="0">
                <a:solidFill>
                  <a:schemeClr val="tx1">
                    <a:lumMod val="85000"/>
                    <a:lumOff val="15000"/>
                  </a:schemeClr>
                </a:solidFill>
              </a:rPr>
              <a:t>Must complete FERPA release to get access to online application portal</a:t>
            </a:r>
          </a:p>
          <a:p>
            <a:pPr lvl="1">
              <a:spcBef>
                <a:spcPts val="0"/>
              </a:spcBef>
              <a:spcAft>
                <a:spcPts val="1200"/>
              </a:spcAft>
              <a:buFont typeface="Wingdings" panose="05000000000000000000" pitchFamily="2" charset="2"/>
              <a:buChar char="ü"/>
            </a:pPr>
            <a:r>
              <a:rPr lang="en-US" sz="2000" dirty="0">
                <a:solidFill>
                  <a:schemeClr val="tx1">
                    <a:lumMod val="85000"/>
                    <a:lumOff val="15000"/>
                  </a:schemeClr>
                </a:solidFill>
              </a:rPr>
              <a:t>Campus committee review</a:t>
            </a:r>
          </a:p>
          <a:p>
            <a:pPr>
              <a:spcBef>
                <a:spcPts val="0"/>
              </a:spcBef>
              <a:spcAft>
                <a:spcPts val="1200"/>
              </a:spcAft>
              <a:buFont typeface="Wingdings" panose="05000000000000000000" pitchFamily="2" charset="2"/>
              <a:buChar char="ü"/>
            </a:pPr>
            <a:r>
              <a:rPr lang="en-US" sz="2400" b="1" dirty="0">
                <a:solidFill>
                  <a:schemeClr val="tx1">
                    <a:lumMod val="85000"/>
                    <a:lumOff val="15000"/>
                  </a:schemeClr>
                </a:solidFill>
              </a:rPr>
              <a:t>March 2:</a:t>
            </a:r>
            <a:r>
              <a:rPr lang="en-US" sz="2400" dirty="0">
                <a:solidFill>
                  <a:schemeClr val="tx1">
                    <a:lumMod val="85000"/>
                    <a:lumOff val="15000"/>
                  </a:schemeClr>
                </a:solidFill>
              </a:rPr>
              <a:t> 			Udall Scholarship national deadline</a:t>
            </a:r>
            <a:endParaRPr lang="en-US" sz="1000" dirty="0">
              <a:solidFill>
                <a:schemeClr val="tx1">
                  <a:lumMod val="85000"/>
                  <a:lumOff val="15000"/>
                </a:schemeClr>
              </a:solidFill>
            </a:endParaRPr>
          </a:p>
          <a:p>
            <a:pPr>
              <a:spcBef>
                <a:spcPts val="0"/>
              </a:spcBef>
              <a:spcAft>
                <a:spcPts val="1200"/>
              </a:spcAft>
              <a:buFont typeface="Wingdings" panose="05000000000000000000" pitchFamily="2" charset="2"/>
              <a:buChar char="ü"/>
            </a:pPr>
            <a:r>
              <a:rPr lang="en-US" sz="2400" b="1" dirty="0">
                <a:solidFill>
                  <a:schemeClr val="tx1">
                    <a:lumMod val="85000"/>
                    <a:lumOff val="15000"/>
                  </a:schemeClr>
                </a:solidFill>
              </a:rPr>
              <a:t>April 18 and 20: 		</a:t>
            </a:r>
            <a:r>
              <a:rPr lang="en-US" sz="2400" dirty="0">
                <a:solidFill>
                  <a:schemeClr val="tx1">
                    <a:lumMod val="85000"/>
                    <a:lumOff val="15000"/>
                  </a:schemeClr>
                </a:solidFill>
              </a:rPr>
              <a:t>Udall Scholars notified</a:t>
            </a:r>
            <a:endParaRPr lang="en-US" sz="1000" dirty="0">
              <a:solidFill>
                <a:schemeClr val="tx1">
                  <a:lumMod val="85000"/>
                  <a:lumOff val="15000"/>
                </a:schemeClr>
              </a:solidFill>
            </a:endParaRPr>
          </a:p>
          <a:p>
            <a:pPr>
              <a:spcBef>
                <a:spcPts val="0"/>
              </a:spcBef>
              <a:spcAft>
                <a:spcPts val="1200"/>
              </a:spcAft>
              <a:buFont typeface="Wingdings" panose="05000000000000000000" pitchFamily="2" charset="2"/>
              <a:buChar char="ü"/>
            </a:pPr>
            <a:r>
              <a:rPr lang="en-US" sz="2400" b="1" dirty="0">
                <a:solidFill>
                  <a:schemeClr val="tx1">
                    <a:lumMod val="85000"/>
                    <a:lumOff val="15000"/>
                  </a:schemeClr>
                </a:solidFill>
              </a:rPr>
              <a:t>August 2-6:</a:t>
            </a:r>
            <a:r>
              <a:rPr lang="en-US" sz="2400" dirty="0">
                <a:solidFill>
                  <a:schemeClr val="tx1">
                    <a:lumMod val="85000"/>
                    <a:lumOff val="15000"/>
                  </a:schemeClr>
                </a:solidFill>
              </a:rPr>
              <a:t> 		Udall Scholar Orientation, Tucson, Arizona</a:t>
            </a:r>
            <a:endParaRPr lang="en-US">
              <a:solidFill>
                <a:schemeClr val="tx1">
                  <a:lumMod val="85000"/>
                  <a:lumOff val="15000"/>
                </a:schemeClr>
              </a:solidFill>
            </a:endParaRPr>
          </a:p>
          <a:p>
            <a:pPr marL="137160" indent="0">
              <a:buNone/>
            </a:pPr>
            <a:endParaRPr lang="en-US" sz="500" dirty="0">
              <a:solidFill>
                <a:schemeClr val="accent5">
                  <a:lumMod val="50000"/>
                </a:schemeClr>
              </a:solidFill>
            </a:endParaRPr>
          </a:p>
        </p:txBody>
      </p:sp>
      <p:pic>
        <p:nvPicPr>
          <p:cNvPr id="4" name="Picture 3" descr="A close up of a sign&#10;&#10;Description automatically generated">
            <a:extLst>
              <a:ext uri="{FF2B5EF4-FFF2-40B4-BE49-F238E27FC236}">
                <a16:creationId xmlns:a16="http://schemas.microsoft.com/office/drawing/2014/main" id="{ABF6C0FF-0EBF-467D-A33E-535DF9709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420464255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2" dur="1000"/>
                                        <p:tgtEl>
                                          <p:spTgt spid="3">
                                            <p:txEl>
                                              <p:pRg st="0" end="0"/>
                                            </p:txEl>
                                          </p:spTgt>
                                        </p:tgtEl>
                                      </p:cBhvr>
                                    </p:animEffect>
                                  </p:childTnLst>
                                </p:cTn>
                              </p:par>
                              <p:par>
                                <p:cTn id="13" presetID="3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949" y="643155"/>
            <a:ext cx="7729057" cy="1026253"/>
          </a:xfrm>
        </p:spPr>
        <p:txBody>
          <a:bodyPr>
            <a:normAutofit/>
          </a:bodyPr>
          <a:lstStyle/>
          <a:p>
            <a:r>
              <a:rPr lang="en-US" sz="4000" b="1" dirty="0">
                <a:solidFill>
                  <a:srgbClr val="0076A5"/>
                </a:solidFill>
              </a:rPr>
              <a:t>Additional resources</a:t>
            </a:r>
            <a:endParaRPr lang="en-US" sz="4000" dirty="0">
              <a:solidFill>
                <a:srgbClr val="0076A5"/>
              </a:solidFill>
            </a:endParaRPr>
          </a:p>
        </p:txBody>
      </p:sp>
      <p:sp>
        <p:nvSpPr>
          <p:cNvPr id="3" name="Content Placeholder 2"/>
          <p:cNvSpPr>
            <a:spLocks noGrp="1"/>
          </p:cNvSpPr>
          <p:nvPr>
            <p:ph idx="1"/>
          </p:nvPr>
        </p:nvSpPr>
        <p:spPr>
          <a:xfrm>
            <a:off x="2247612" y="1664657"/>
            <a:ext cx="8901651" cy="4758286"/>
          </a:xfrm>
        </p:spPr>
        <p:txBody>
          <a:bodyPr vert="horz" lIns="91440" tIns="45720" rIns="91440" bIns="45720" rtlCol="0" anchor="t">
            <a:normAutofit/>
          </a:bodyPr>
          <a:lstStyle/>
          <a:p>
            <a:pPr>
              <a:lnSpc>
                <a:spcPct val="100000"/>
              </a:lnSpc>
              <a:spcBef>
                <a:spcPts val="0"/>
              </a:spcBef>
              <a:spcAft>
                <a:spcPts val="1800"/>
              </a:spcAft>
              <a:buClr>
                <a:schemeClr val="accent1">
                  <a:lumMod val="75000"/>
                </a:schemeClr>
              </a:buClr>
            </a:pPr>
            <a:r>
              <a:rPr lang="en-US" sz="2800" dirty="0">
                <a:solidFill>
                  <a:schemeClr val="accent6">
                    <a:lumMod val="50000"/>
                  </a:schemeClr>
                </a:solidFill>
                <a:hlinkClick r:id="rId2"/>
              </a:rPr>
              <a:t>The Udall Website!!!</a:t>
            </a:r>
            <a:endParaRPr lang="en-US" sz="800" dirty="0">
              <a:solidFill>
                <a:schemeClr val="accent6">
                  <a:lumMod val="50000"/>
                </a:schemeClr>
              </a:solidFill>
              <a:hlinkClick r:id="rId2"/>
            </a:endParaRPr>
          </a:p>
          <a:p>
            <a:pPr>
              <a:spcBef>
                <a:spcPts val="0"/>
              </a:spcBef>
              <a:spcAft>
                <a:spcPts val="1800"/>
              </a:spcAft>
            </a:pPr>
            <a:r>
              <a:rPr lang="en-US" sz="2800" dirty="0"/>
              <a:t>ONIF </a:t>
            </a:r>
            <a:r>
              <a:rPr lang="en-US" sz="2800" dirty="0">
                <a:hlinkClick r:id="rId3"/>
              </a:rPr>
              <a:t>website</a:t>
            </a:r>
            <a:endParaRPr lang="en-US" sz="2800" dirty="0"/>
          </a:p>
          <a:p>
            <a:pPr lvl="1">
              <a:spcBef>
                <a:spcPts val="0"/>
              </a:spcBef>
              <a:spcAft>
                <a:spcPts val="1800"/>
              </a:spcAft>
            </a:pPr>
            <a:r>
              <a:rPr lang="en-US" sz="2400" dirty="0">
                <a:hlinkClick r:id="rId4"/>
              </a:rPr>
              <a:t>Fellowship Advisement Appointments</a:t>
            </a:r>
          </a:p>
          <a:p>
            <a:pPr>
              <a:lnSpc>
                <a:spcPct val="100000"/>
              </a:lnSpc>
              <a:spcBef>
                <a:spcPts val="0"/>
              </a:spcBef>
              <a:spcAft>
                <a:spcPts val="1800"/>
              </a:spcAft>
              <a:buClr>
                <a:schemeClr val="accent1">
                  <a:lumMod val="75000"/>
                </a:schemeClr>
              </a:buClr>
            </a:pPr>
            <a:r>
              <a:rPr lang="en-US" sz="2800" dirty="0">
                <a:solidFill>
                  <a:schemeClr val="tx1">
                    <a:lumMod val="85000"/>
                    <a:lumOff val="15000"/>
                  </a:schemeClr>
                </a:solidFill>
              </a:rPr>
              <a:t>Faculty</a:t>
            </a:r>
            <a:endParaRPr lang="en-US" sz="800" dirty="0">
              <a:solidFill>
                <a:schemeClr val="accent6">
                  <a:lumMod val="75000"/>
                </a:schemeClr>
              </a:solidFill>
            </a:endParaRPr>
          </a:p>
          <a:p>
            <a:pPr>
              <a:lnSpc>
                <a:spcPct val="100000"/>
              </a:lnSpc>
              <a:spcBef>
                <a:spcPts val="0"/>
              </a:spcBef>
              <a:spcAft>
                <a:spcPts val="1800"/>
              </a:spcAft>
              <a:buClr>
                <a:schemeClr val="accent1">
                  <a:lumMod val="75000"/>
                </a:schemeClr>
              </a:buClr>
            </a:pPr>
            <a:r>
              <a:rPr lang="en-US" sz="2800" dirty="0">
                <a:solidFill>
                  <a:schemeClr val="accent6">
                    <a:lumMod val="50000"/>
                  </a:schemeClr>
                </a:solidFill>
                <a:hlinkClick r:id="rId5"/>
              </a:rPr>
              <a:t>Career Professional Development</a:t>
            </a:r>
            <a:endParaRPr lang="en-US" sz="800" dirty="0">
              <a:solidFill>
                <a:schemeClr val="accent6">
                  <a:lumMod val="50000"/>
                </a:schemeClr>
              </a:solidFill>
            </a:endParaRPr>
          </a:p>
          <a:p>
            <a:pPr>
              <a:lnSpc>
                <a:spcPct val="100000"/>
              </a:lnSpc>
              <a:spcBef>
                <a:spcPts val="0"/>
              </a:spcBef>
              <a:spcAft>
                <a:spcPts val="1800"/>
              </a:spcAft>
              <a:buClr>
                <a:schemeClr val="accent1">
                  <a:lumMod val="75000"/>
                </a:schemeClr>
              </a:buClr>
            </a:pPr>
            <a:r>
              <a:rPr lang="en-US" sz="2800" dirty="0">
                <a:solidFill>
                  <a:schemeClr val="accent6">
                    <a:lumMod val="50000"/>
                  </a:schemeClr>
                </a:solidFill>
                <a:hlinkClick r:id="rId6"/>
              </a:rPr>
              <a:t>Writing Center</a:t>
            </a:r>
            <a:endParaRPr lang="en-US" sz="800" dirty="0">
              <a:solidFill>
                <a:schemeClr val="accent6">
                  <a:lumMod val="50000"/>
                </a:schemeClr>
              </a:solidFill>
            </a:endParaRPr>
          </a:p>
          <a:p>
            <a:pPr>
              <a:lnSpc>
                <a:spcPct val="100000"/>
              </a:lnSpc>
              <a:spcBef>
                <a:spcPts val="0"/>
              </a:spcBef>
              <a:spcAft>
                <a:spcPts val="1800"/>
              </a:spcAft>
              <a:buClr>
                <a:schemeClr val="accent1">
                  <a:lumMod val="75000"/>
                </a:schemeClr>
              </a:buClr>
            </a:pPr>
            <a:r>
              <a:rPr lang="en-US" sz="2800" dirty="0">
                <a:solidFill>
                  <a:srgbClr val="0000FF"/>
                </a:solidFill>
                <a:hlinkClick r:id="rId7"/>
              </a:rPr>
              <a:t>Penn State's Udall Essay Tips and Samples</a:t>
            </a:r>
            <a:endParaRPr lang="en-US" sz="2800" dirty="0">
              <a:solidFill>
                <a:srgbClr val="0000FF"/>
              </a:solidFill>
            </a:endParaRPr>
          </a:p>
          <a:p>
            <a:pPr marL="0" indent="0">
              <a:buNone/>
            </a:pPr>
            <a:endParaRPr lang="en-US" sz="1800" b="1" dirty="0">
              <a:solidFill>
                <a:schemeClr val="accent6">
                  <a:lumMod val="50000"/>
                </a:schemeClr>
              </a:solidFill>
            </a:endParaRPr>
          </a:p>
        </p:txBody>
      </p:sp>
      <p:pic>
        <p:nvPicPr>
          <p:cNvPr id="4" name="Picture 3" descr="A close up of a sign&#10;&#10;Description automatically generated">
            <a:extLst>
              <a:ext uri="{FF2B5EF4-FFF2-40B4-BE49-F238E27FC236}">
                <a16:creationId xmlns:a16="http://schemas.microsoft.com/office/drawing/2014/main" id="{48E9466D-4DC2-4591-B49D-46E695F746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1687650930"/>
      </p:ext>
    </p:extLst>
  </p:cSld>
  <p:clrMapOvr>
    <a:masterClrMapping/>
  </p:clrMapOvr>
  <p:transition spd="slow">
    <p:push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498231" y="926122"/>
            <a:ext cx="5124660" cy="818768"/>
          </a:xfrm>
          <a:prstGeom prst="rect">
            <a:avLst/>
          </a:prstGeom>
        </p:spPr>
        <p:txBody>
          <a:bodyPr spcFirstLastPara="1" wrap="square" lIns="0" tIns="0" rIns="0" bIns="0" anchor="b" anchorCtr="0">
            <a:noAutofit/>
          </a:bodyPr>
          <a:lstStyle/>
          <a:p>
            <a:pPr lvl="0"/>
            <a:r>
              <a:rPr lang="en" sz="4400" b="1" dirty="0">
                <a:solidFill>
                  <a:srgbClr val="0076A5"/>
                </a:solidFill>
                <a:latin typeface="Century Gothic" panose="020B0502020202020204" pitchFamily="34" charset="0"/>
              </a:rPr>
              <a:t>ONIF Services</a:t>
            </a:r>
            <a:endParaRPr sz="4400" b="1" dirty="0">
              <a:solidFill>
                <a:srgbClr val="0076A5"/>
              </a:solidFill>
              <a:latin typeface="Century Gothic" panose="020B0502020202020204" pitchFamily="34" charset="0"/>
            </a:endParaRPr>
          </a:p>
        </p:txBody>
      </p:sp>
      <p:sp>
        <p:nvSpPr>
          <p:cNvPr id="123" name="Google Shape;123;p16"/>
          <p:cNvSpPr txBox="1">
            <a:spLocks noGrp="1"/>
          </p:cNvSpPr>
          <p:nvPr>
            <p:ph type="sldNum" idx="12"/>
          </p:nvPr>
        </p:nvSpPr>
        <p:spPr>
          <a:xfrm>
            <a:off x="11680633" y="6346604"/>
            <a:ext cx="511200" cy="5112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AB0C2F"/>
                </a:solidFill>
              </a:rPr>
              <a:pPr defTabSz="1219170">
                <a:buClr>
                  <a:srgbClr val="000000"/>
                </a:buClr>
              </a:pPr>
              <a:t>23</a:t>
            </a:fld>
            <a:endParaRPr kern="0">
              <a:solidFill>
                <a:srgbClr val="AB0C2F"/>
              </a:solidFill>
            </a:endParaRPr>
          </a:p>
        </p:txBody>
      </p:sp>
      <p:pic>
        <p:nvPicPr>
          <p:cNvPr id="124" name="Google Shape;124;p16"/>
          <p:cNvPicPr preferRelativeResize="0"/>
          <p:nvPr/>
        </p:nvPicPr>
        <p:blipFill>
          <a:blip r:embed="rId3"/>
          <a:srcRect t="12500" b="12500"/>
          <a:stretch/>
        </p:blipFill>
        <p:spPr>
          <a:xfrm>
            <a:off x="6364180" y="-21"/>
            <a:ext cx="5827824" cy="5827824"/>
          </a:xfrm>
          <a:custGeom>
            <a:avLst/>
            <a:gdLst/>
            <a:ahLst/>
            <a:cxnLst/>
            <a:rect l="l" t="t" r="r" b="b"/>
            <a:pathLst>
              <a:path w="21600" h="21600" extrusionOk="0">
                <a:moveTo>
                  <a:pt x="0" y="0"/>
                </a:moveTo>
                <a:lnTo>
                  <a:pt x="0" y="10869"/>
                </a:lnTo>
                <a:cubicBezTo>
                  <a:pt x="0" y="16795"/>
                  <a:pt x="4805" y="21600"/>
                  <a:pt x="10731" y="21600"/>
                </a:cubicBezTo>
                <a:lnTo>
                  <a:pt x="21600" y="21600"/>
                </a:lnTo>
                <a:lnTo>
                  <a:pt x="21600" y="0"/>
                </a:lnTo>
                <a:lnTo>
                  <a:pt x="0" y="0"/>
                </a:lnTo>
                <a:close/>
              </a:path>
            </a:pathLst>
          </a:custGeom>
          <a:noFill/>
          <a:ln>
            <a:noFill/>
          </a:ln>
        </p:spPr>
      </p:pic>
      <p:sp>
        <p:nvSpPr>
          <p:cNvPr id="6" name="Google Shape;1487;p16">
            <a:extLst>
              <a:ext uri="{FF2B5EF4-FFF2-40B4-BE49-F238E27FC236}">
                <a16:creationId xmlns:a16="http://schemas.microsoft.com/office/drawing/2014/main" id="{0C47E9A9-D666-4679-95DF-279BB35A73BB}"/>
              </a:ext>
            </a:extLst>
          </p:cNvPr>
          <p:cNvSpPr txBox="1">
            <a:spLocks/>
          </p:cNvSpPr>
          <p:nvPr/>
        </p:nvSpPr>
        <p:spPr>
          <a:xfrm>
            <a:off x="413107" y="1946721"/>
            <a:ext cx="5781152" cy="4557083"/>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News Cycle"/>
              <a:buChar char="▸"/>
              <a:defRPr sz="2400" b="0" i="0" u="none" strike="noStrike" cap="none">
                <a:solidFill>
                  <a:schemeClr val="dk1"/>
                </a:solidFill>
                <a:latin typeface="News Cycle"/>
                <a:ea typeface="News Cycle"/>
                <a:cs typeface="News Cycle"/>
                <a:sym typeface="News Cycle"/>
              </a:defRPr>
            </a:lvl1pPr>
            <a:lvl2pPr marL="914400" marR="0" lvl="1" indent="-381000" algn="l" rtl="0">
              <a:lnSpc>
                <a:spcPct val="115000"/>
              </a:lnSpc>
              <a:spcBef>
                <a:spcPts val="800"/>
              </a:spcBef>
              <a:spcAft>
                <a:spcPts val="0"/>
              </a:spcAft>
              <a:buClr>
                <a:schemeClr val="accent2"/>
              </a:buClr>
              <a:buSzPts val="2400"/>
              <a:buFont typeface="News Cycle"/>
              <a:buChar char="▹"/>
              <a:defRPr sz="2400" b="0" i="0" u="none" strike="noStrike" cap="none">
                <a:solidFill>
                  <a:schemeClr val="dk1"/>
                </a:solidFill>
                <a:latin typeface="News Cycle"/>
                <a:ea typeface="News Cycle"/>
                <a:cs typeface="News Cycle"/>
                <a:sym typeface="News Cycle"/>
              </a:defRPr>
            </a:lvl2pPr>
            <a:lvl3pPr marL="1371600" marR="0" lvl="2" indent="-381000" algn="l" rtl="0">
              <a:lnSpc>
                <a:spcPct val="115000"/>
              </a:lnSpc>
              <a:spcBef>
                <a:spcPts val="800"/>
              </a:spcBef>
              <a:spcAft>
                <a:spcPts val="0"/>
              </a:spcAft>
              <a:buClr>
                <a:schemeClr val="accent2"/>
              </a:buClr>
              <a:buSzPts val="2400"/>
              <a:buFont typeface="News Cycle"/>
              <a:buChar char="■"/>
              <a:defRPr sz="2400" b="0" i="0" u="none" strike="noStrike" cap="none">
                <a:solidFill>
                  <a:schemeClr val="dk1"/>
                </a:solidFill>
                <a:latin typeface="News Cycle"/>
                <a:ea typeface="News Cycle"/>
                <a:cs typeface="News Cycle"/>
                <a:sym typeface="News Cycle"/>
              </a:defRPr>
            </a:lvl3pPr>
            <a:lvl4pPr marL="1828800" marR="0" lvl="3" indent="-381000" algn="l" rtl="0">
              <a:lnSpc>
                <a:spcPct val="115000"/>
              </a:lnSpc>
              <a:spcBef>
                <a:spcPts val="800"/>
              </a:spcBef>
              <a:spcAft>
                <a:spcPts val="0"/>
              </a:spcAft>
              <a:buClr>
                <a:schemeClr val="dk1"/>
              </a:buClr>
              <a:buSzPts val="2400"/>
              <a:buFont typeface="News Cycle"/>
              <a:buChar char="●"/>
              <a:defRPr sz="2400" b="0" i="0" u="none" strike="noStrike" cap="none">
                <a:solidFill>
                  <a:schemeClr val="dk1"/>
                </a:solidFill>
                <a:latin typeface="News Cycle"/>
                <a:ea typeface="News Cycle"/>
                <a:cs typeface="News Cycle"/>
                <a:sym typeface="News Cycle"/>
              </a:defRPr>
            </a:lvl4pPr>
            <a:lvl5pPr marL="2286000" marR="0" lvl="4" indent="-381000" algn="l" rtl="0">
              <a:lnSpc>
                <a:spcPct val="115000"/>
              </a:lnSpc>
              <a:spcBef>
                <a:spcPts val="800"/>
              </a:spcBef>
              <a:spcAft>
                <a:spcPts val="0"/>
              </a:spcAft>
              <a:buClr>
                <a:schemeClr val="dk1"/>
              </a:buClr>
              <a:buSzPts val="2400"/>
              <a:buFont typeface="News Cycle"/>
              <a:buChar char="○"/>
              <a:defRPr sz="2400" b="0" i="0" u="none" strike="noStrike" cap="none">
                <a:solidFill>
                  <a:schemeClr val="dk1"/>
                </a:solidFill>
                <a:latin typeface="News Cycle"/>
                <a:ea typeface="News Cycle"/>
                <a:cs typeface="News Cycle"/>
                <a:sym typeface="News Cycle"/>
              </a:defRPr>
            </a:lvl5pPr>
            <a:lvl6pPr marL="2743200" marR="0" lvl="5" indent="-381000" algn="l" rtl="0">
              <a:lnSpc>
                <a:spcPct val="115000"/>
              </a:lnSpc>
              <a:spcBef>
                <a:spcPts val="800"/>
              </a:spcBef>
              <a:spcAft>
                <a:spcPts val="0"/>
              </a:spcAft>
              <a:buClr>
                <a:schemeClr val="dk1"/>
              </a:buClr>
              <a:buSzPts val="2400"/>
              <a:buFont typeface="News Cycle"/>
              <a:buChar char="■"/>
              <a:defRPr sz="2400" b="0" i="0" u="none" strike="noStrike" cap="none">
                <a:solidFill>
                  <a:schemeClr val="dk1"/>
                </a:solidFill>
                <a:latin typeface="News Cycle"/>
                <a:ea typeface="News Cycle"/>
                <a:cs typeface="News Cycle"/>
                <a:sym typeface="News Cycle"/>
              </a:defRPr>
            </a:lvl6pPr>
            <a:lvl7pPr marL="3200400" marR="0" lvl="6" indent="-381000" algn="l" rtl="0">
              <a:lnSpc>
                <a:spcPct val="115000"/>
              </a:lnSpc>
              <a:spcBef>
                <a:spcPts val="800"/>
              </a:spcBef>
              <a:spcAft>
                <a:spcPts val="0"/>
              </a:spcAft>
              <a:buClr>
                <a:schemeClr val="dk1"/>
              </a:buClr>
              <a:buSzPts val="2400"/>
              <a:buFont typeface="News Cycle"/>
              <a:buChar char="●"/>
              <a:defRPr sz="2400" b="0" i="0" u="none" strike="noStrike" cap="none">
                <a:solidFill>
                  <a:schemeClr val="dk1"/>
                </a:solidFill>
                <a:latin typeface="News Cycle"/>
                <a:ea typeface="News Cycle"/>
                <a:cs typeface="News Cycle"/>
                <a:sym typeface="News Cycle"/>
              </a:defRPr>
            </a:lvl7pPr>
            <a:lvl8pPr marL="3657600" marR="0" lvl="7" indent="-381000" algn="l" rtl="0">
              <a:lnSpc>
                <a:spcPct val="115000"/>
              </a:lnSpc>
              <a:spcBef>
                <a:spcPts val="800"/>
              </a:spcBef>
              <a:spcAft>
                <a:spcPts val="0"/>
              </a:spcAft>
              <a:buClr>
                <a:schemeClr val="dk1"/>
              </a:buClr>
              <a:buSzPts val="2400"/>
              <a:buFont typeface="News Cycle"/>
              <a:buChar char="○"/>
              <a:defRPr sz="2400" b="0" i="0" u="none" strike="noStrike" cap="none">
                <a:solidFill>
                  <a:schemeClr val="dk1"/>
                </a:solidFill>
                <a:latin typeface="News Cycle"/>
                <a:ea typeface="News Cycle"/>
                <a:cs typeface="News Cycle"/>
                <a:sym typeface="News Cycle"/>
              </a:defRPr>
            </a:lvl8pPr>
            <a:lvl9pPr marL="4114800" marR="0" lvl="8" indent="-381000" algn="l" rtl="0">
              <a:lnSpc>
                <a:spcPct val="115000"/>
              </a:lnSpc>
              <a:spcBef>
                <a:spcPts val="800"/>
              </a:spcBef>
              <a:spcAft>
                <a:spcPts val="800"/>
              </a:spcAft>
              <a:buClr>
                <a:schemeClr val="dk1"/>
              </a:buClr>
              <a:buSzPts val="2400"/>
              <a:buFont typeface="News Cycle"/>
              <a:buChar char="■"/>
              <a:defRPr sz="2400" b="0" i="0" u="none" strike="noStrike" cap="none">
                <a:solidFill>
                  <a:schemeClr val="dk1"/>
                </a:solidFill>
                <a:latin typeface="News Cycle"/>
                <a:ea typeface="News Cycle"/>
                <a:cs typeface="News Cycle"/>
                <a:sym typeface="News Cycle"/>
              </a:defRPr>
            </a:lvl9pPr>
          </a:lstStyle>
          <a:p>
            <a:pPr marL="609585" indent="-507987" defTabSz="1219170">
              <a:buClr>
                <a:srgbClr val="888B8D"/>
              </a:buClr>
              <a:buFont typeface="Arial" panose="020B0604020202020204" pitchFamily="34" charset="0"/>
              <a:buChar char="•"/>
            </a:pPr>
            <a:r>
              <a:rPr lang="en-US" kern="0" dirty="0">
                <a:solidFill>
                  <a:srgbClr val="363636"/>
                </a:solidFill>
                <a:latin typeface="Raleway" panose="020B0604020202020204" charset="0"/>
                <a:cs typeface="Merriweather" panose="02000000000000000000" pitchFamily="2" charset="0"/>
                <a:hlinkClick r:id="rId4"/>
              </a:rPr>
              <a:t>Fellowship Advisement Appointments</a:t>
            </a:r>
            <a:endParaRPr lang="en-US" kern="0" dirty="0">
              <a:solidFill>
                <a:srgbClr val="363636"/>
              </a:solidFill>
              <a:latin typeface="Raleway" panose="020B0604020202020204" charset="0"/>
              <a:cs typeface="Merriweather" panose="02000000000000000000" pitchFamily="2" charset="0"/>
            </a:endParaRPr>
          </a:p>
          <a:p>
            <a:pPr marL="609585" indent="-507987" defTabSz="1219170">
              <a:buClr>
                <a:srgbClr val="888B8D"/>
              </a:buClr>
              <a:buFont typeface="Arial" panose="020B0604020202020204" pitchFamily="34" charset="0"/>
              <a:buChar char="•"/>
            </a:pPr>
            <a:r>
              <a:rPr lang="en-US" kern="0">
                <a:solidFill>
                  <a:srgbClr val="363636"/>
                </a:solidFill>
                <a:latin typeface="Raleway" panose="020B0604020202020204" charset="0"/>
                <a:cs typeface="Merriweather" panose="02000000000000000000" pitchFamily="2" charset="0"/>
                <a:hlinkClick r:id="rId5"/>
              </a:rPr>
              <a:t>Twice Monthly Funding Friday</a:t>
            </a:r>
            <a:endParaRPr lang="en-US" kern="0" dirty="0">
              <a:solidFill>
                <a:srgbClr val="363636"/>
              </a:solidFill>
              <a:latin typeface="Raleway" panose="020B0604020202020204" charset="0"/>
              <a:cs typeface="Merriweather" panose="02000000000000000000" pitchFamily="2" charset="0"/>
            </a:endParaRPr>
          </a:p>
          <a:p>
            <a:pPr marL="609585" indent="-507987" defTabSz="1219170">
              <a:buClr>
                <a:srgbClr val="888B8D"/>
              </a:buClr>
              <a:buFont typeface="Arial" panose="020B0604020202020204" pitchFamily="34" charset="0"/>
              <a:buChar char="•"/>
            </a:pPr>
            <a:r>
              <a:rPr lang="en-US" kern="0" dirty="0">
                <a:solidFill>
                  <a:srgbClr val="363636"/>
                </a:solidFill>
                <a:latin typeface="Raleway" panose="020B0604020202020204" charset="0"/>
                <a:cs typeface="Merriweather" panose="02000000000000000000" pitchFamily="2" charset="0"/>
                <a:hlinkClick r:id="rId6"/>
              </a:rPr>
              <a:t>Info Sessions &amp; Workshops</a:t>
            </a:r>
            <a:endParaRPr lang="en-US" kern="0" dirty="0">
              <a:solidFill>
                <a:srgbClr val="363636"/>
              </a:solidFill>
              <a:latin typeface="Raleway" panose="020B0604020202020204" charset="0"/>
              <a:cs typeface="Merriweather" panose="02000000000000000000" pitchFamily="2" charset="0"/>
            </a:endParaRPr>
          </a:p>
          <a:p>
            <a:pPr marL="609585" indent="-507987" defTabSz="1219170">
              <a:buClr>
                <a:srgbClr val="888B8D"/>
              </a:buClr>
              <a:buFont typeface="Arial" panose="020B0604020202020204" pitchFamily="34" charset="0"/>
              <a:buChar char="•"/>
            </a:pPr>
            <a:r>
              <a:rPr lang="en-US" kern="0" dirty="0">
                <a:solidFill>
                  <a:srgbClr val="363636"/>
                </a:solidFill>
                <a:latin typeface="Raleway" panose="020B0604020202020204" charset="0"/>
                <a:cs typeface="Merriweather" panose="02000000000000000000" pitchFamily="2" charset="0"/>
              </a:rPr>
              <a:t>General Application Advice</a:t>
            </a:r>
          </a:p>
          <a:p>
            <a:pPr marL="609585" indent="-507987" defTabSz="1219170">
              <a:buClr>
                <a:srgbClr val="888B8D"/>
              </a:buClr>
              <a:buFont typeface="Arial" panose="020B0604020202020204" pitchFamily="34" charset="0"/>
              <a:buChar char="•"/>
            </a:pPr>
            <a:r>
              <a:rPr lang="en-US" kern="0" dirty="0">
                <a:solidFill>
                  <a:srgbClr val="363636"/>
                </a:solidFill>
                <a:latin typeface="Raleway" panose="020B0604020202020204" charset="0"/>
                <a:cs typeface="Merriweather" panose="02000000000000000000" pitchFamily="2" charset="0"/>
                <a:hlinkClick r:id="rId7"/>
              </a:rPr>
              <a:t>Student Spotlights</a:t>
            </a:r>
            <a:endParaRPr lang="en-US" kern="0" dirty="0">
              <a:solidFill>
                <a:srgbClr val="363636"/>
              </a:solidFill>
              <a:latin typeface="Raleway" panose="020B0604020202020204" charset="0"/>
              <a:cs typeface="Merriweather" panose="02000000000000000000" pitchFamily="2" charset="0"/>
            </a:endParaRPr>
          </a:p>
          <a:p>
            <a:pPr marL="609585" indent="-507987" defTabSz="1219170">
              <a:buClr>
                <a:srgbClr val="888B8D"/>
              </a:buClr>
              <a:buFont typeface="Arial" panose="020B0604020202020204" pitchFamily="34" charset="0"/>
              <a:buChar char="•"/>
            </a:pPr>
            <a:r>
              <a:rPr lang="en-US" kern="0" dirty="0">
                <a:solidFill>
                  <a:srgbClr val="363636"/>
                </a:solidFill>
                <a:latin typeface="Raleway" panose="020B0604020202020204" charset="0"/>
                <a:cs typeface="Merriweather" panose="02000000000000000000" pitchFamily="2" charset="0"/>
              </a:rPr>
              <a:t>Free Thank You Cards</a:t>
            </a:r>
          </a:p>
          <a:p>
            <a:pPr marL="609585" indent="-507987" defTabSz="1219170">
              <a:buClr>
                <a:srgbClr val="888B8D"/>
              </a:buClr>
              <a:buFont typeface="Arial" panose="020B0604020202020204" pitchFamily="34" charset="0"/>
              <a:buChar char="•"/>
            </a:pPr>
            <a:r>
              <a:rPr lang="en-US" kern="0" dirty="0">
                <a:solidFill>
                  <a:srgbClr val="363636"/>
                </a:solidFill>
                <a:latin typeface="Raleway" panose="020B0604020202020204" charset="0"/>
                <a:cs typeface="Merriweather" panose="02000000000000000000" pitchFamily="2" charset="0"/>
                <a:hlinkClick r:id="rId8"/>
              </a:rPr>
              <a:t>LEO</a:t>
            </a:r>
            <a:r>
              <a:rPr lang="en-US" kern="0" dirty="0">
                <a:solidFill>
                  <a:srgbClr val="363636"/>
                </a:solidFill>
                <a:latin typeface="Raleway" panose="020B0604020202020204" charset="0"/>
                <a:cs typeface="Merriweather" panose="02000000000000000000" pitchFamily="2" charset="0"/>
              </a:rPr>
              <a:t> and Social Media</a:t>
            </a:r>
          </a:p>
          <a:p>
            <a:pPr marL="609585" indent="-507987" defTabSz="1219170">
              <a:buClr>
                <a:srgbClr val="888B8D"/>
              </a:buClr>
              <a:buFont typeface="Arial" panose="020B0604020202020204" pitchFamily="34" charset="0"/>
              <a:buChar char="•"/>
            </a:pPr>
            <a:r>
              <a:rPr lang="en-US" kern="0" dirty="0">
                <a:solidFill>
                  <a:srgbClr val="363636"/>
                </a:solidFill>
                <a:latin typeface="Raleway" panose="020B0604020202020204" charset="0"/>
                <a:cs typeface="Merriweather" panose="02000000000000000000" pitchFamily="2" charset="0"/>
              </a:rPr>
              <a:t>LinkedIn Group: </a:t>
            </a:r>
            <a:r>
              <a:rPr lang="en-US" kern="0" dirty="0">
                <a:solidFill>
                  <a:srgbClr val="363636"/>
                </a:solidFill>
                <a:latin typeface="Raleway" panose="020B0604020202020204" charset="0"/>
                <a:cs typeface="Merriweather" panose="02000000000000000000" pitchFamily="2" charset="0"/>
                <a:hlinkClick r:id="rId9"/>
              </a:rPr>
              <a:t>ONIF Connections</a:t>
            </a:r>
            <a:endParaRPr lang="en-US" kern="0" dirty="0">
              <a:solidFill>
                <a:srgbClr val="363636"/>
              </a:solidFill>
              <a:latin typeface="Raleway" panose="020B0604020202020204" charset="0"/>
              <a:cs typeface="Merriweather" panose="02000000000000000000" pitchFamily="2" charset="0"/>
            </a:endParaRPr>
          </a:p>
          <a:p>
            <a:pPr marL="609585" indent="-507987" defTabSz="1219170">
              <a:buClr>
                <a:srgbClr val="888B8D"/>
              </a:buClr>
            </a:pPr>
            <a:endParaRPr lang="en-US" sz="1867" kern="0" dirty="0">
              <a:solidFill>
                <a:srgbClr val="36363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155BAE2-4575-4AF6-9B6D-D1C9DFAE4050}"/>
              </a:ext>
            </a:extLst>
          </p:cNvPr>
          <p:cNvSpPr txBox="1"/>
          <p:nvPr/>
        </p:nvSpPr>
        <p:spPr>
          <a:xfrm>
            <a:off x="9173021" y="5958509"/>
            <a:ext cx="2605873" cy="420564"/>
          </a:xfrm>
          <a:prstGeom prst="rect">
            <a:avLst/>
          </a:prstGeom>
          <a:noFill/>
        </p:spPr>
        <p:txBody>
          <a:bodyPr wrap="square" rtlCol="0">
            <a:spAutoFit/>
          </a:bodyPr>
          <a:lstStyle/>
          <a:p>
            <a:pPr algn="ctr" defTabSz="1219170">
              <a:buClr>
                <a:srgbClr val="000000"/>
              </a:buClr>
            </a:pPr>
            <a:r>
              <a:rPr lang="en-US" sz="2133" b="1" kern="0" dirty="0">
                <a:solidFill>
                  <a:srgbClr val="000000"/>
                </a:solidFill>
                <a:latin typeface="Raleway" panose="020B0604020202020204" charset="0"/>
                <a:cs typeface="Arial"/>
                <a:sym typeface="Arial"/>
              </a:rPr>
              <a:t>Leavey Suite I</a:t>
            </a:r>
          </a:p>
        </p:txBody>
      </p:sp>
      <p:pic>
        <p:nvPicPr>
          <p:cNvPr id="7" name="Picture 6" descr="Logo, company name&#10;&#10;Description automatically generated">
            <a:extLst>
              <a:ext uri="{FF2B5EF4-FFF2-40B4-BE49-F238E27FC236}">
                <a16:creationId xmlns:a16="http://schemas.microsoft.com/office/drawing/2014/main" id="{E65DDB3D-EB39-4D7F-8F47-D1FA1966F67B}"/>
              </a:ext>
            </a:extLst>
          </p:cNvPr>
          <p:cNvPicPr>
            <a:picLocks noChangeAspect="1"/>
          </p:cNvPicPr>
          <p:nvPr/>
        </p:nvPicPr>
        <p:blipFill>
          <a:blip r:embed="rId10"/>
          <a:stretch>
            <a:fillRect/>
          </a:stretch>
        </p:blipFill>
        <p:spPr>
          <a:xfrm>
            <a:off x="1" y="5807947"/>
            <a:ext cx="996460" cy="996460"/>
          </a:xfrm>
          <a:prstGeom prst="rect">
            <a:avLst/>
          </a:prstGeom>
        </p:spPr>
      </p:pic>
    </p:spTree>
  </p:cSld>
  <p:clrMapOvr>
    <a:masterClrMapping/>
  </p:clrMapOvr>
  <p:transition spd="slow">
    <p:push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626345" y="978041"/>
            <a:ext cx="5124660" cy="884255"/>
          </a:xfrm>
          <a:prstGeom prst="rect">
            <a:avLst/>
          </a:prstGeom>
        </p:spPr>
        <p:txBody>
          <a:bodyPr spcFirstLastPara="1" wrap="square" lIns="0" tIns="0" rIns="0" bIns="0" anchor="b" anchorCtr="0">
            <a:noAutofit/>
          </a:bodyPr>
          <a:lstStyle/>
          <a:p>
            <a:r>
              <a:rPr lang="en" sz="4267" b="1" dirty="0">
                <a:solidFill>
                  <a:srgbClr val="0076A5"/>
                </a:solidFill>
                <a:latin typeface="Century Gothic" panose="020B0502020202020204" pitchFamily="34" charset="0"/>
              </a:rPr>
              <a:t>Questions</a:t>
            </a:r>
            <a:endParaRPr sz="4267" b="1" dirty="0">
              <a:solidFill>
                <a:schemeClr val="accent1"/>
              </a:solidFill>
              <a:latin typeface="Century Gothic" panose="020B0502020202020204" pitchFamily="34" charset="0"/>
            </a:endParaRPr>
          </a:p>
        </p:txBody>
      </p:sp>
      <p:pic>
        <p:nvPicPr>
          <p:cNvPr id="124" name="Google Shape;124;p16">
            <a:hlinkClick r:id="rId3"/>
          </p:cNvPr>
          <p:cNvPicPr preferRelativeResize="0"/>
          <p:nvPr/>
        </p:nvPicPr>
        <p:blipFill>
          <a:blip r:embed="rId4"/>
          <a:srcRect l="16659" r="16659"/>
          <a:stretch/>
        </p:blipFill>
        <p:spPr>
          <a:xfrm>
            <a:off x="6364180" y="-21"/>
            <a:ext cx="5827824" cy="5827824"/>
          </a:xfrm>
          <a:custGeom>
            <a:avLst/>
            <a:gdLst/>
            <a:ahLst/>
            <a:cxnLst/>
            <a:rect l="l" t="t" r="r" b="b"/>
            <a:pathLst>
              <a:path w="21600" h="21600" extrusionOk="0">
                <a:moveTo>
                  <a:pt x="0" y="0"/>
                </a:moveTo>
                <a:lnTo>
                  <a:pt x="0" y="10869"/>
                </a:lnTo>
                <a:cubicBezTo>
                  <a:pt x="0" y="16795"/>
                  <a:pt x="4805" y="21600"/>
                  <a:pt x="10731" y="21600"/>
                </a:cubicBezTo>
                <a:lnTo>
                  <a:pt x="21600" y="21600"/>
                </a:lnTo>
                <a:lnTo>
                  <a:pt x="21600" y="0"/>
                </a:lnTo>
                <a:lnTo>
                  <a:pt x="0" y="0"/>
                </a:lnTo>
                <a:close/>
              </a:path>
            </a:pathLst>
          </a:custGeom>
          <a:noFill/>
          <a:ln>
            <a:noFill/>
          </a:ln>
        </p:spPr>
      </p:pic>
      <p:sp>
        <p:nvSpPr>
          <p:cNvPr id="7" name="Content Placeholder 7">
            <a:extLst>
              <a:ext uri="{FF2B5EF4-FFF2-40B4-BE49-F238E27FC236}">
                <a16:creationId xmlns:a16="http://schemas.microsoft.com/office/drawing/2014/main" id="{649F0F8B-42A4-452C-B4D3-7B073C369B4E}"/>
              </a:ext>
            </a:extLst>
          </p:cNvPr>
          <p:cNvSpPr txBox="1">
            <a:spLocks/>
          </p:cNvSpPr>
          <p:nvPr/>
        </p:nvSpPr>
        <p:spPr>
          <a:xfrm>
            <a:off x="626344" y="2044761"/>
            <a:ext cx="5917525" cy="1702902"/>
          </a:xfrm>
          <a:prstGeom prst="rect">
            <a:avLst/>
          </a:prstGeom>
          <a:noFill/>
        </p:spPr>
        <p:txBody>
          <a:bodyPr wrap="square" lIns="91440" tIns="45720" rIns="91440" bIns="45720" rtlCol="0" anchor="t">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defTabSz="1219170">
              <a:lnSpc>
                <a:spcPct val="100000"/>
              </a:lnSpc>
              <a:spcBef>
                <a:spcPts val="0"/>
              </a:spcBef>
              <a:spcAft>
                <a:spcPts val="800"/>
              </a:spcAft>
              <a:buClr>
                <a:srgbClr val="AB0C2F"/>
              </a:buClr>
              <a:buNone/>
            </a:pPr>
            <a:r>
              <a:rPr lang="en-US" sz="2133" dirty="0">
                <a:solidFill>
                  <a:srgbClr val="363636">
                    <a:lumMod val="75000"/>
                  </a:srgbClr>
                </a:solidFill>
                <a:latin typeface="Arial"/>
                <a:ea typeface="Adobe Fan Heiti Std B" panose="020B0700000000000000" pitchFamily="34" charset="-128"/>
                <a:sym typeface="Arial"/>
              </a:rPr>
              <a:t>Loyola Marymount University</a:t>
            </a:r>
          </a:p>
          <a:p>
            <a:pPr marL="0" indent="0" defTabSz="1219170">
              <a:lnSpc>
                <a:spcPct val="100000"/>
              </a:lnSpc>
              <a:spcBef>
                <a:spcPts val="0"/>
              </a:spcBef>
              <a:spcAft>
                <a:spcPts val="800"/>
              </a:spcAft>
              <a:buClr>
                <a:srgbClr val="AB0C2F"/>
              </a:buClr>
              <a:buNone/>
            </a:pPr>
            <a:r>
              <a:rPr lang="en-US" sz="2133" dirty="0">
                <a:solidFill>
                  <a:srgbClr val="363636">
                    <a:lumMod val="75000"/>
                  </a:srgbClr>
                </a:solidFill>
                <a:latin typeface="Arial"/>
                <a:ea typeface="Adobe Fan Heiti Std B" panose="020B0700000000000000" pitchFamily="34" charset="-128"/>
                <a:sym typeface="Arial"/>
              </a:rPr>
              <a:t>Office of National &amp; International Fellowships </a:t>
            </a:r>
          </a:p>
          <a:p>
            <a:pPr marL="0" indent="0" defTabSz="1219170">
              <a:lnSpc>
                <a:spcPct val="100000"/>
              </a:lnSpc>
              <a:spcBef>
                <a:spcPts val="0"/>
              </a:spcBef>
              <a:spcAft>
                <a:spcPts val="800"/>
              </a:spcAft>
              <a:buClr>
                <a:srgbClr val="AB0C2F"/>
              </a:buClr>
              <a:buNone/>
            </a:pPr>
            <a:r>
              <a:rPr lang="en-US" sz="2100" dirty="0">
                <a:solidFill>
                  <a:srgbClr val="363636"/>
                </a:solidFill>
                <a:latin typeface="Arial"/>
                <a:ea typeface="Adobe Fan Heiti Std B"/>
                <a:sym typeface="Arial"/>
              </a:rPr>
              <a:t>Leavey Suite I | 1 LMU Drive | LA, CA 90045 </a:t>
            </a:r>
            <a:endParaRPr lang="en-US" sz="2100" dirty="0">
              <a:solidFill>
                <a:srgbClr val="363636"/>
              </a:solidFill>
              <a:latin typeface="Arial"/>
              <a:ea typeface="Adobe Fan Heiti Std B" panose="020B0700000000000000" pitchFamily="34" charset="-128"/>
              <a:cs typeface="Arial"/>
            </a:endParaRPr>
          </a:p>
          <a:p>
            <a:pPr marL="0" indent="0" defTabSz="1219170">
              <a:lnSpc>
                <a:spcPct val="100000"/>
              </a:lnSpc>
              <a:spcBef>
                <a:spcPts val="0"/>
              </a:spcBef>
              <a:spcAft>
                <a:spcPts val="800"/>
              </a:spcAft>
              <a:buClr>
                <a:srgbClr val="AB0C2F"/>
              </a:buClr>
              <a:buNone/>
            </a:pPr>
            <a:r>
              <a:rPr lang="en-US" sz="2100" dirty="0">
                <a:solidFill>
                  <a:srgbClr val="363636"/>
                </a:solidFill>
                <a:latin typeface="Arial"/>
                <a:ea typeface="Adobe Fan Heiti Std B"/>
                <a:sym typeface="Arial"/>
              </a:rPr>
              <a:t>T 310.338.3792 | </a:t>
            </a:r>
            <a:r>
              <a:rPr lang="en-US" sz="2100" dirty="0">
                <a:solidFill>
                  <a:srgbClr val="363636"/>
                </a:solidFill>
                <a:latin typeface="Arial"/>
                <a:ea typeface="Adobe Fan Heiti Std B"/>
                <a:sym typeface="Arial"/>
                <a:hlinkClick r:id="rId5">
                  <a:extLst>
                    <a:ext uri="{A12FA001-AC4F-418D-AE19-62706E023703}">
                      <ahyp:hlinkClr xmlns:ahyp="http://schemas.microsoft.com/office/drawing/2018/hyperlinkcolor" val="tx"/>
                    </a:ext>
                  </a:extLst>
                </a:hlinkClick>
              </a:rPr>
              <a:t>www.lmu.edu/onif</a:t>
            </a:r>
            <a:r>
              <a:rPr lang="en-US" sz="2100" dirty="0">
                <a:solidFill>
                  <a:srgbClr val="363636"/>
                </a:solidFill>
                <a:latin typeface="Arial"/>
                <a:ea typeface="Adobe Fan Heiti Std B"/>
                <a:sym typeface="Arial"/>
              </a:rPr>
              <a:t>  </a:t>
            </a:r>
            <a:endParaRPr lang="en-US" sz="2100" dirty="0">
              <a:solidFill>
                <a:srgbClr val="363636"/>
              </a:solidFill>
              <a:latin typeface="Arial"/>
              <a:ea typeface="Adobe Fan Heiti Std B" panose="020B0700000000000000" pitchFamily="34" charset="-128"/>
              <a:cs typeface="Arial"/>
            </a:endParaRPr>
          </a:p>
        </p:txBody>
      </p:sp>
      <p:pic>
        <p:nvPicPr>
          <p:cNvPr id="8" name="Picture 7">
            <a:hlinkClick r:id="rId6"/>
            <a:extLst>
              <a:ext uri="{FF2B5EF4-FFF2-40B4-BE49-F238E27FC236}">
                <a16:creationId xmlns:a16="http://schemas.microsoft.com/office/drawing/2014/main" id="{73993243-628D-4E46-B0DC-41C1335270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96" y="4691427"/>
            <a:ext cx="1007085" cy="755315"/>
          </a:xfrm>
          <a:prstGeom prst="rect">
            <a:avLst/>
          </a:prstGeom>
        </p:spPr>
      </p:pic>
      <p:pic>
        <p:nvPicPr>
          <p:cNvPr id="9" name="Picture 8">
            <a:hlinkClick r:id="rId8"/>
            <a:extLst>
              <a:ext uri="{FF2B5EF4-FFF2-40B4-BE49-F238E27FC236}">
                <a16:creationId xmlns:a16="http://schemas.microsoft.com/office/drawing/2014/main" id="{1D9D350F-7C7F-4F3A-97D5-CDFAD8E46E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3192" y="4711110"/>
            <a:ext cx="706672" cy="528092"/>
          </a:xfrm>
          <a:prstGeom prst="rect">
            <a:avLst/>
          </a:prstGeom>
        </p:spPr>
      </p:pic>
      <p:pic>
        <p:nvPicPr>
          <p:cNvPr id="10" name="Picture 9" descr="A close up of a logo&#10;&#10;Description generated with very high confidence">
            <a:hlinkClick r:id="rId10"/>
            <a:extLst>
              <a:ext uri="{FF2B5EF4-FFF2-40B4-BE49-F238E27FC236}">
                <a16:creationId xmlns:a16="http://schemas.microsoft.com/office/drawing/2014/main" id="{EF517C43-707C-4D52-B263-EDD4C80BC181}"/>
              </a:ext>
            </a:extLst>
          </p:cNvPr>
          <p:cNvPicPr>
            <a:picLocks noChangeAspect="1"/>
          </p:cNvPicPr>
          <p:nvPr/>
        </p:nvPicPr>
        <p:blipFill>
          <a:blip r:embed="rId11"/>
          <a:stretch>
            <a:fillRect/>
          </a:stretch>
        </p:blipFill>
        <p:spPr>
          <a:xfrm flipH="1">
            <a:off x="2176403" y="4711110"/>
            <a:ext cx="536637" cy="536637"/>
          </a:xfrm>
          <a:prstGeom prst="rect">
            <a:avLst/>
          </a:prstGeom>
        </p:spPr>
      </p:pic>
      <p:pic>
        <p:nvPicPr>
          <p:cNvPr id="11" name="Picture 10" descr="A picture containing drawing&#10;&#10;Description automatically generated">
            <a:hlinkClick r:id="rId12"/>
            <a:extLst>
              <a:ext uri="{FF2B5EF4-FFF2-40B4-BE49-F238E27FC236}">
                <a16:creationId xmlns:a16="http://schemas.microsoft.com/office/drawing/2014/main" id="{2DE1CB30-AB4B-4BB9-A7A8-390276956C21}"/>
              </a:ext>
            </a:extLst>
          </p:cNvPr>
          <p:cNvPicPr>
            <a:picLocks noChangeAspect="1"/>
          </p:cNvPicPr>
          <p:nvPr/>
        </p:nvPicPr>
        <p:blipFill>
          <a:blip r:embed="rId13"/>
          <a:stretch>
            <a:fillRect/>
          </a:stretch>
        </p:blipFill>
        <p:spPr>
          <a:xfrm>
            <a:off x="2940191" y="4770477"/>
            <a:ext cx="477271" cy="477271"/>
          </a:xfrm>
          <a:prstGeom prst="rect">
            <a:avLst/>
          </a:prstGeom>
        </p:spPr>
      </p:pic>
      <p:pic>
        <p:nvPicPr>
          <p:cNvPr id="12" name="Picture 11" descr="Logo, company name&#10;&#10;Description automatically generated">
            <a:extLst>
              <a:ext uri="{FF2B5EF4-FFF2-40B4-BE49-F238E27FC236}">
                <a16:creationId xmlns:a16="http://schemas.microsoft.com/office/drawing/2014/main" id="{8A2C40F1-8BC1-45CB-93E2-CFA7F9ED6858}"/>
              </a:ext>
            </a:extLst>
          </p:cNvPr>
          <p:cNvPicPr>
            <a:picLocks noChangeAspect="1"/>
          </p:cNvPicPr>
          <p:nvPr/>
        </p:nvPicPr>
        <p:blipFill>
          <a:blip r:embed="rId14"/>
          <a:stretch>
            <a:fillRect/>
          </a:stretch>
        </p:blipFill>
        <p:spPr>
          <a:xfrm>
            <a:off x="1" y="5807947"/>
            <a:ext cx="996460" cy="996460"/>
          </a:xfrm>
          <a:prstGeom prst="rect">
            <a:avLst/>
          </a:prstGeom>
        </p:spPr>
      </p:pic>
    </p:spTree>
    <p:extLst>
      <p:ext uri="{BB962C8B-B14F-4D97-AF65-F5344CB8AC3E}">
        <p14:creationId xmlns:p14="http://schemas.microsoft.com/office/powerpoint/2010/main" val="1479553810"/>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019" y="656253"/>
            <a:ext cx="8133961" cy="862154"/>
          </a:xfrm>
        </p:spPr>
        <p:txBody>
          <a:bodyPr>
            <a:normAutofit/>
          </a:bodyPr>
          <a:lstStyle/>
          <a:p>
            <a:r>
              <a:rPr lang="en-US" sz="4000" b="1" dirty="0">
                <a:solidFill>
                  <a:srgbClr val="0076A5"/>
                </a:solidFill>
              </a:rPr>
              <a:t>What is the Udall foundation?  </a:t>
            </a:r>
          </a:p>
        </p:txBody>
      </p:sp>
      <p:sp>
        <p:nvSpPr>
          <p:cNvPr id="3" name="Content Placeholder 2"/>
          <p:cNvSpPr>
            <a:spLocks noGrp="1"/>
          </p:cNvSpPr>
          <p:nvPr>
            <p:ph idx="1"/>
          </p:nvPr>
        </p:nvSpPr>
        <p:spPr>
          <a:xfrm>
            <a:off x="2029019" y="1752600"/>
            <a:ext cx="9279684" cy="4545563"/>
          </a:xfrm>
        </p:spPr>
        <p:txBody>
          <a:bodyPr vert="horz" lIns="91440" tIns="45720" rIns="91440" bIns="45720" rtlCol="0" anchor="t">
            <a:normAutofit fontScale="92500" lnSpcReduction="20000"/>
          </a:bodyPr>
          <a:lstStyle/>
          <a:p>
            <a:r>
              <a:rPr lang="en-US" sz="2400" dirty="0">
                <a:solidFill>
                  <a:schemeClr val="bg2">
                    <a:lumMod val="10000"/>
                  </a:schemeClr>
                </a:solidFill>
              </a:rPr>
              <a:t>Established in 1992 as an independent executive branch agency to honor </a:t>
            </a:r>
            <a:r>
              <a:rPr lang="en-US" sz="2400" dirty="0">
                <a:solidFill>
                  <a:schemeClr val="bg2">
                    <a:lumMod val="10000"/>
                  </a:schemeClr>
                </a:solidFill>
                <a:hlinkClick r:id="rId2">
                  <a:extLst>
                    <a:ext uri="{A12FA001-AC4F-418D-AE19-62706E023703}">
                      <ahyp:hlinkClr xmlns:ahyp="http://schemas.microsoft.com/office/drawing/2018/hyperlinkcolor" val="tx"/>
                    </a:ext>
                  </a:extLst>
                </a:hlinkClick>
              </a:rPr>
              <a:t>U.S. Representative Morris K. Udall</a:t>
            </a:r>
            <a:r>
              <a:rPr lang="en-US" sz="2400" dirty="0">
                <a:solidFill>
                  <a:schemeClr val="bg2">
                    <a:lumMod val="10000"/>
                  </a:schemeClr>
                </a:solidFill>
              </a:rPr>
              <a:t>'s lasting impact on this nation's environment, public lands, and natural resources, and his support of the rights and self-governance of American Indians and Alaska Natives. </a:t>
            </a:r>
          </a:p>
          <a:p>
            <a:pPr marL="0" indent="0">
              <a:buNone/>
            </a:pPr>
            <a:endParaRPr lang="en-US" sz="1000" dirty="0">
              <a:solidFill>
                <a:schemeClr val="bg2">
                  <a:lumMod val="10000"/>
                </a:schemeClr>
              </a:solidFill>
            </a:endParaRPr>
          </a:p>
          <a:p>
            <a:r>
              <a:rPr lang="en-US" sz="2400" dirty="0">
                <a:solidFill>
                  <a:schemeClr val="bg2">
                    <a:lumMod val="10000"/>
                  </a:schemeClr>
                </a:solidFill>
              </a:rPr>
              <a:t>The Udall Foundation awards scholarships, fellowships, and internships for study in fields related to the environment and to American Indians and Alaska Natives in fields related to health care and tribal public policy.</a:t>
            </a:r>
          </a:p>
          <a:p>
            <a:pPr marL="0" indent="0">
              <a:buNone/>
            </a:pPr>
            <a:endParaRPr lang="en-US" sz="1000" dirty="0">
              <a:solidFill>
                <a:schemeClr val="bg2">
                  <a:lumMod val="10000"/>
                </a:schemeClr>
              </a:solidFill>
            </a:endParaRPr>
          </a:p>
          <a:p>
            <a:r>
              <a:rPr lang="en-US" sz="2400" dirty="0">
                <a:solidFill>
                  <a:schemeClr val="bg2">
                    <a:lumMod val="10000"/>
                  </a:schemeClr>
                </a:solidFill>
              </a:rPr>
              <a:t>An average of </a:t>
            </a:r>
            <a:r>
              <a:rPr lang="en-US" sz="2400" b="1" dirty="0">
                <a:solidFill>
                  <a:schemeClr val="bg2">
                    <a:lumMod val="10000"/>
                  </a:schemeClr>
                </a:solidFill>
              </a:rPr>
              <a:t>55 scholarships </a:t>
            </a:r>
            <a:r>
              <a:rPr lang="en-US" sz="2400" dirty="0">
                <a:solidFill>
                  <a:schemeClr val="bg2">
                    <a:lumMod val="10000"/>
                  </a:schemeClr>
                </a:solidFill>
              </a:rPr>
              <a:t>are awarded each year to current sophomore &amp; junior college students pursuing careers related to the </a:t>
            </a:r>
            <a:r>
              <a:rPr lang="en-US" sz="2400" b="1" dirty="0">
                <a:solidFill>
                  <a:schemeClr val="bg2">
                    <a:lumMod val="10000"/>
                  </a:schemeClr>
                </a:solidFill>
              </a:rPr>
              <a:t>environment</a:t>
            </a:r>
            <a:r>
              <a:rPr lang="en-US" sz="2400" dirty="0">
                <a:solidFill>
                  <a:schemeClr val="bg2">
                    <a:lumMod val="10000"/>
                  </a:schemeClr>
                </a:solidFill>
              </a:rPr>
              <a:t>, </a:t>
            </a:r>
            <a:r>
              <a:rPr lang="en-US" sz="2400" b="1" dirty="0">
                <a:solidFill>
                  <a:schemeClr val="bg2">
                    <a:lumMod val="10000"/>
                  </a:schemeClr>
                </a:solidFill>
              </a:rPr>
              <a:t>tribal public policy</a:t>
            </a:r>
            <a:r>
              <a:rPr lang="en-US" sz="2400" dirty="0">
                <a:solidFill>
                  <a:schemeClr val="bg2">
                    <a:lumMod val="10000"/>
                  </a:schemeClr>
                </a:solidFill>
              </a:rPr>
              <a:t>, or </a:t>
            </a:r>
            <a:r>
              <a:rPr lang="en-US" sz="2400" b="1" dirty="0">
                <a:solidFill>
                  <a:schemeClr val="bg2">
                    <a:lumMod val="10000"/>
                  </a:schemeClr>
                </a:solidFill>
              </a:rPr>
              <a:t>Native American health care</a:t>
            </a:r>
            <a:r>
              <a:rPr lang="en-US" sz="2400" dirty="0">
                <a:solidFill>
                  <a:schemeClr val="bg2">
                    <a:lumMod val="10000"/>
                  </a:schemeClr>
                </a:solidFill>
              </a:rPr>
              <a:t>.</a:t>
            </a:r>
          </a:p>
        </p:txBody>
      </p:sp>
      <p:pic>
        <p:nvPicPr>
          <p:cNvPr id="5" name="Picture 4" descr="A close up of a sign&#10;&#10;Description automatically generated">
            <a:extLst>
              <a:ext uri="{FF2B5EF4-FFF2-40B4-BE49-F238E27FC236}">
                <a16:creationId xmlns:a16="http://schemas.microsoft.com/office/drawing/2014/main" id="{BBB1316B-BF97-470F-A265-63B0B14A7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71309846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6"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additive="base">
                                        <p:cTn id="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1" presetID="2" presetClass="entr" presetSubtype="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582" y="626064"/>
            <a:ext cx="8911687" cy="1280890"/>
          </a:xfrm>
        </p:spPr>
        <p:txBody>
          <a:bodyPr>
            <a:normAutofit/>
          </a:bodyPr>
          <a:lstStyle/>
          <a:p>
            <a:r>
              <a:rPr lang="en-US" sz="4000" b="1" dirty="0">
                <a:solidFill>
                  <a:srgbClr val="0076A5"/>
                </a:solidFill>
              </a:rPr>
              <a:t>Environment- Who should apply?</a:t>
            </a:r>
          </a:p>
        </p:txBody>
      </p:sp>
      <p:sp>
        <p:nvSpPr>
          <p:cNvPr id="3" name="Content Placeholder 2"/>
          <p:cNvSpPr>
            <a:spLocks noGrp="1"/>
          </p:cNvSpPr>
          <p:nvPr>
            <p:ph idx="1"/>
          </p:nvPr>
        </p:nvSpPr>
        <p:spPr>
          <a:xfrm>
            <a:off x="1787582" y="1906954"/>
            <a:ext cx="9566218" cy="4600938"/>
          </a:xfrm>
        </p:spPr>
        <p:txBody>
          <a:bodyPr vert="horz" lIns="91440" tIns="45720" rIns="91440" bIns="45720" rtlCol="0" anchor="t">
            <a:normAutofit/>
          </a:bodyPr>
          <a:lstStyle/>
          <a:p>
            <a:r>
              <a:rPr lang="en-US" dirty="0"/>
              <a:t>Sophomores and juniors who are passionate about using their career to benefit the environment</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sz="1000" dirty="0"/>
              <a:t>  </a:t>
            </a:r>
            <a:r>
              <a:rPr lang="en-US" sz="1200" dirty="0"/>
              <a:t> </a:t>
            </a:r>
            <a:r>
              <a:rPr lang="en-US" sz="1800" dirty="0"/>
              <a:t>  </a:t>
            </a:r>
            <a:br>
              <a:rPr lang="en-US" dirty="0"/>
            </a:br>
            <a:endParaRPr lang="en-US" dirty="0"/>
          </a:p>
          <a:p>
            <a:pPr marL="0" indent="0">
              <a:buNone/>
            </a:pPr>
            <a:endParaRPr lang="en-US" sz="1000" dirty="0"/>
          </a:p>
          <a:p>
            <a:pPr marL="0" indent="0">
              <a:buNone/>
            </a:pPr>
            <a:endParaRPr lang="en-US" dirty="0"/>
          </a:p>
          <a:p>
            <a:endParaRPr lang="en-US" dirty="0"/>
          </a:p>
          <a:p>
            <a:pPr lvl="1"/>
            <a:endParaRPr lang="en-US" dirty="0"/>
          </a:p>
          <a:p>
            <a:endParaRPr lang="en-US" dirty="0"/>
          </a:p>
        </p:txBody>
      </p:sp>
      <p:sp>
        <p:nvSpPr>
          <p:cNvPr id="5" name="Content Placeholder 2"/>
          <p:cNvSpPr txBox="1">
            <a:spLocks/>
          </p:cNvSpPr>
          <p:nvPr/>
        </p:nvSpPr>
        <p:spPr>
          <a:xfrm>
            <a:off x="2148753" y="2696307"/>
            <a:ext cx="5181600" cy="31683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US" sz="2000" dirty="0"/>
              <a:t>biology/chemistry</a:t>
            </a:r>
          </a:p>
          <a:p>
            <a:pPr lvl="0">
              <a:spcBef>
                <a:spcPts val="0"/>
              </a:spcBef>
            </a:pPr>
            <a:r>
              <a:rPr lang="en-US" sz="2000" dirty="0"/>
              <a:t>enviro education</a:t>
            </a:r>
          </a:p>
          <a:p>
            <a:pPr lvl="0">
              <a:spcBef>
                <a:spcPts val="0"/>
              </a:spcBef>
            </a:pPr>
            <a:r>
              <a:rPr lang="en-US" sz="2000" dirty="0"/>
              <a:t>enviro economics </a:t>
            </a:r>
          </a:p>
          <a:p>
            <a:pPr lvl="0">
              <a:spcBef>
                <a:spcPts val="0"/>
              </a:spcBef>
            </a:pPr>
            <a:r>
              <a:rPr lang="en-US" sz="2000" dirty="0"/>
              <a:t>natural resources/wildlife </a:t>
            </a:r>
            <a:r>
              <a:rPr lang="en-US" sz="2000" dirty="0" err="1"/>
              <a:t>mgmt</a:t>
            </a:r>
            <a:endParaRPr lang="en-US" sz="2000" dirty="0"/>
          </a:p>
          <a:p>
            <a:pPr lvl="0">
              <a:spcBef>
                <a:spcPts val="0"/>
              </a:spcBef>
            </a:pPr>
            <a:r>
              <a:rPr lang="en-US" sz="2000" dirty="0"/>
              <a:t>engineering</a:t>
            </a:r>
          </a:p>
          <a:p>
            <a:pPr lvl="0">
              <a:spcBef>
                <a:spcPts val="0"/>
              </a:spcBef>
            </a:pPr>
            <a:r>
              <a:rPr lang="en-US" sz="2000" dirty="0"/>
              <a:t>journalism/ media</a:t>
            </a:r>
          </a:p>
          <a:p>
            <a:pPr lvl="0">
              <a:spcBef>
                <a:spcPts val="0"/>
              </a:spcBef>
            </a:pPr>
            <a:r>
              <a:rPr lang="en-US" sz="2000" dirty="0"/>
              <a:t>renewable energy</a:t>
            </a:r>
          </a:p>
          <a:p>
            <a:pPr lvl="0">
              <a:spcBef>
                <a:spcPts val="0"/>
              </a:spcBef>
            </a:pPr>
            <a:r>
              <a:rPr lang="en-US" sz="2000" dirty="0"/>
              <a:t>international relations</a:t>
            </a:r>
          </a:p>
          <a:p>
            <a:pPr lvl="0">
              <a:spcBef>
                <a:spcPts val="0"/>
              </a:spcBef>
            </a:pPr>
            <a:r>
              <a:rPr lang="en-US" sz="2000" dirty="0"/>
              <a:t>theater/ music/ visual arts</a:t>
            </a:r>
          </a:p>
          <a:p>
            <a:pPr lvl="0">
              <a:spcBef>
                <a:spcPts val="0"/>
              </a:spcBef>
            </a:pPr>
            <a:r>
              <a:rPr lang="en-US" sz="2000" dirty="0"/>
              <a:t>sustainable development</a:t>
            </a:r>
          </a:p>
          <a:p>
            <a:endParaRPr lang="en-US" dirty="0"/>
          </a:p>
        </p:txBody>
      </p:sp>
      <p:sp>
        <p:nvSpPr>
          <p:cNvPr id="6" name="Content Placeholder 3"/>
          <p:cNvSpPr txBox="1">
            <a:spLocks/>
          </p:cNvSpPr>
          <p:nvPr/>
        </p:nvSpPr>
        <p:spPr>
          <a:xfrm>
            <a:off x="6969182" y="2626846"/>
            <a:ext cx="4305621" cy="330732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US" sz="2000" dirty="0"/>
              <a:t>sustainable textiles and fashion</a:t>
            </a:r>
          </a:p>
          <a:p>
            <a:pPr lvl="0">
              <a:spcBef>
                <a:spcPts val="0"/>
              </a:spcBef>
            </a:pPr>
            <a:r>
              <a:rPr lang="en-US" sz="2000" dirty="0"/>
              <a:t>environmental justice</a:t>
            </a:r>
          </a:p>
          <a:p>
            <a:pPr lvl="0">
              <a:spcBef>
                <a:spcPts val="0"/>
              </a:spcBef>
            </a:pPr>
            <a:r>
              <a:rPr lang="en-US" sz="2000" dirty="0"/>
              <a:t>architecture and design</a:t>
            </a:r>
          </a:p>
          <a:p>
            <a:pPr lvl="0">
              <a:spcBef>
                <a:spcPts val="0"/>
              </a:spcBef>
            </a:pPr>
            <a:r>
              <a:rPr lang="en-US" sz="2000" dirty="0"/>
              <a:t>urban planning </a:t>
            </a:r>
          </a:p>
          <a:p>
            <a:pPr lvl="0">
              <a:spcBef>
                <a:spcPts val="0"/>
              </a:spcBef>
            </a:pPr>
            <a:r>
              <a:rPr lang="en-US" sz="2000" dirty="0"/>
              <a:t>sustainable agriculture</a:t>
            </a:r>
          </a:p>
          <a:p>
            <a:pPr lvl="0">
              <a:spcBef>
                <a:spcPts val="0"/>
              </a:spcBef>
            </a:pPr>
            <a:r>
              <a:rPr lang="en-US" sz="2000" dirty="0"/>
              <a:t>ecology</a:t>
            </a:r>
          </a:p>
          <a:p>
            <a:pPr lvl="0">
              <a:spcBef>
                <a:spcPts val="0"/>
              </a:spcBef>
            </a:pPr>
            <a:r>
              <a:rPr lang="en-US" sz="2000" dirty="0"/>
              <a:t>law and policy</a:t>
            </a:r>
          </a:p>
          <a:p>
            <a:pPr lvl="0">
              <a:spcBef>
                <a:spcPts val="0"/>
              </a:spcBef>
            </a:pPr>
            <a:r>
              <a:rPr lang="en-US" sz="2000" dirty="0"/>
              <a:t>marine science</a:t>
            </a:r>
          </a:p>
          <a:p>
            <a:pPr lvl="0">
              <a:spcBef>
                <a:spcPts val="0"/>
              </a:spcBef>
            </a:pPr>
            <a:r>
              <a:rPr lang="en-US" sz="2000" dirty="0"/>
              <a:t>waste management</a:t>
            </a:r>
          </a:p>
          <a:p>
            <a:pPr>
              <a:spcBef>
                <a:spcPts val="0"/>
              </a:spcBef>
            </a:pPr>
            <a:r>
              <a:rPr lang="en-US" sz="2000" dirty="0"/>
              <a:t>… and others!</a:t>
            </a:r>
          </a:p>
          <a:p>
            <a:pPr lvl="0"/>
            <a:endParaRPr lang="en-US" dirty="0"/>
          </a:p>
        </p:txBody>
      </p:sp>
      <p:sp>
        <p:nvSpPr>
          <p:cNvPr id="8" name="Content Placeholder 2"/>
          <p:cNvSpPr txBox="1">
            <a:spLocks/>
          </p:cNvSpPr>
          <p:nvPr/>
        </p:nvSpPr>
        <p:spPr>
          <a:xfrm>
            <a:off x="5416378" y="1979934"/>
            <a:ext cx="5181600" cy="3303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descr="A close up of a sign&#10;&#10;Description automatically generated">
            <a:extLst>
              <a:ext uri="{FF2B5EF4-FFF2-40B4-BE49-F238E27FC236}">
                <a16:creationId xmlns:a16="http://schemas.microsoft.com/office/drawing/2014/main" id="{AF494A68-1DD6-48A0-8371-C886E14B0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260088249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wipe(down)">
                                      <p:cBhvr>
                                        <p:cTn id="9" dur="580">
                                          <p:stCondLst>
                                            <p:cond delay="0"/>
                                          </p:stCondLst>
                                        </p:cTn>
                                        <p:tgtEl>
                                          <p:spTgt spid="3">
                                            <p:txEl>
                                              <p:pRg st="0" end="0"/>
                                            </p:txEl>
                                          </p:spTgt>
                                        </p:tgtEl>
                                      </p:cBhvr>
                                    </p:animEffect>
                                    <p:anim calcmode="lin" valueType="num">
                                      <p:cBhvr>
                                        <p:cTn id="1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xEl>
                                              <p:pRg st="0" end="0"/>
                                            </p:txEl>
                                          </p:spTgt>
                                        </p:tgtEl>
                                      </p:cBhvr>
                                      <p:to x="100000" y="60000"/>
                                    </p:animScale>
                                    <p:animScale>
                                      <p:cBhvr>
                                        <p:cTn id="16" dur="166" decel="50000">
                                          <p:stCondLst>
                                            <p:cond delay="676"/>
                                          </p:stCondLst>
                                        </p:cTn>
                                        <p:tgtEl>
                                          <p:spTgt spid="3">
                                            <p:txEl>
                                              <p:pRg st="0" end="0"/>
                                            </p:txEl>
                                          </p:spTgt>
                                        </p:tgtEl>
                                      </p:cBhvr>
                                      <p:to x="100000" y="100000"/>
                                    </p:animScale>
                                    <p:animScale>
                                      <p:cBhvr>
                                        <p:cTn id="17" dur="26">
                                          <p:stCondLst>
                                            <p:cond delay="1312"/>
                                          </p:stCondLst>
                                        </p:cTn>
                                        <p:tgtEl>
                                          <p:spTgt spid="3">
                                            <p:txEl>
                                              <p:pRg st="0" end="0"/>
                                            </p:txEl>
                                          </p:spTgt>
                                        </p:tgtEl>
                                      </p:cBhvr>
                                      <p:to x="100000" y="80000"/>
                                    </p:animScale>
                                    <p:animScale>
                                      <p:cBhvr>
                                        <p:cTn id="18" dur="166" decel="50000">
                                          <p:stCondLst>
                                            <p:cond delay="1338"/>
                                          </p:stCondLst>
                                        </p:cTn>
                                        <p:tgtEl>
                                          <p:spTgt spid="3">
                                            <p:txEl>
                                              <p:pRg st="0" end="0"/>
                                            </p:txEl>
                                          </p:spTgt>
                                        </p:tgtEl>
                                      </p:cBhvr>
                                      <p:to x="100000" y="100000"/>
                                    </p:animScale>
                                    <p:animScale>
                                      <p:cBhvr>
                                        <p:cTn id="19" dur="26">
                                          <p:stCondLst>
                                            <p:cond delay="1642"/>
                                          </p:stCondLst>
                                        </p:cTn>
                                        <p:tgtEl>
                                          <p:spTgt spid="3">
                                            <p:txEl>
                                              <p:pRg st="0" end="0"/>
                                            </p:txEl>
                                          </p:spTgt>
                                        </p:tgtEl>
                                      </p:cBhvr>
                                      <p:to x="100000" y="90000"/>
                                    </p:animScale>
                                    <p:animScale>
                                      <p:cBhvr>
                                        <p:cTn id="20" dur="166" decel="50000">
                                          <p:stCondLst>
                                            <p:cond delay="1668"/>
                                          </p:stCondLst>
                                        </p:cTn>
                                        <p:tgtEl>
                                          <p:spTgt spid="3">
                                            <p:txEl>
                                              <p:pRg st="0" end="0"/>
                                            </p:txEl>
                                          </p:spTgt>
                                        </p:tgtEl>
                                      </p:cBhvr>
                                      <p:to x="100000" y="100000"/>
                                    </p:animScale>
                                    <p:animScale>
                                      <p:cBhvr>
                                        <p:cTn id="21" dur="26">
                                          <p:stCondLst>
                                            <p:cond delay="1808"/>
                                          </p:stCondLst>
                                        </p:cTn>
                                        <p:tgtEl>
                                          <p:spTgt spid="3">
                                            <p:txEl>
                                              <p:pRg st="0" end="0"/>
                                            </p:txEl>
                                          </p:spTgt>
                                        </p:tgtEl>
                                      </p:cBhvr>
                                      <p:to x="100000" y="95000"/>
                                    </p:animScale>
                                    <p:animScale>
                                      <p:cBhvr>
                                        <p:cTn id="22" dur="166" decel="50000">
                                          <p:stCondLst>
                                            <p:cond delay="1834"/>
                                          </p:stCondLst>
                                        </p:cTn>
                                        <p:tgtEl>
                                          <p:spTgt spid="3">
                                            <p:txEl>
                                              <p:pRg st="0" end="0"/>
                                            </p:txEl>
                                          </p:spTgt>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80">
                                          <p:stCondLst>
                                            <p:cond delay="0"/>
                                          </p:stCondLst>
                                        </p:cTn>
                                        <p:tgtEl>
                                          <p:spTgt spid="3">
                                            <p:txEl>
                                              <p:pRg st="7" end="7"/>
                                            </p:txEl>
                                          </p:spTgt>
                                        </p:tgtEl>
                                      </p:cBhvr>
                                    </p:animEffect>
                                    <p:anim calcmode="lin" valueType="num">
                                      <p:cBhvr>
                                        <p:cTn id="2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7" end="7"/>
                                            </p:txEl>
                                          </p:spTgt>
                                        </p:tgtEl>
                                      </p:cBhvr>
                                      <p:to x="100000" y="60000"/>
                                    </p:animScale>
                                    <p:animScale>
                                      <p:cBhvr>
                                        <p:cTn id="32" dur="166" decel="50000">
                                          <p:stCondLst>
                                            <p:cond delay="676"/>
                                          </p:stCondLst>
                                        </p:cTn>
                                        <p:tgtEl>
                                          <p:spTgt spid="3">
                                            <p:txEl>
                                              <p:pRg st="7" end="7"/>
                                            </p:txEl>
                                          </p:spTgt>
                                        </p:tgtEl>
                                      </p:cBhvr>
                                      <p:to x="100000" y="100000"/>
                                    </p:animScale>
                                    <p:animScale>
                                      <p:cBhvr>
                                        <p:cTn id="33" dur="26">
                                          <p:stCondLst>
                                            <p:cond delay="1312"/>
                                          </p:stCondLst>
                                        </p:cTn>
                                        <p:tgtEl>
                                          <p:spTgt spid="3">
                                            <p:txEl>
                                              <p:pRg st="7" end="7"/>
                                            </p:txEl>
                                          </p:spTgt>
                                        </p:tgtEl>
                                      </p:cBhvr>
                                      <p:to x="100000" y="80000"/>
                                    </p:animScale>
                                    <p:animScale>
                                      <p:cBhvr>
                                        <p:cTn id="34" dur="166" decel="50000">
                                          <p:stCondLst>
                                            <p:cond delay="1338"/>
                                          </p:stCondLst>
                                        </p:cTn>
                                        <p:tgtEl>
                                          <p:spTgt spid="3">
                                            <p:txEl>
                                              <p:pRg st="7" end="7"/>
                                            </p:txEl>
                                          </p:spTgt>
                                        </p:tgtEl>
                                      </p:cBhvr>
                                      <p:to x="100000" y="100000"/>
                                    </p:animScale>
                                    <p:animScale>
                                      <p:cBhvr>
                                        <p:cTn id="35" dur="26">
                                          <p:stCondLst>
                                            <p:cond delay="1642"/>
                                          </p:stCondLst>
                                        </p:cTn>
                                        <p:tgtEl>
                                          <p:spTgt spid="3">
                                            <p:txEl>
                                              <p:pRg st="7" end="7"/>
                                            </p:txEl>
                                          </p:spTgt>
                                        </p:tgtEl>
                                      </p:cBhvr>
                                      <p:to x="100000" y="90000"/>
                                    </p:animScale>
                                    <p:animScale>
                                      <p:cBhvr>
                                        <p:cTn id="36" dur="166" decel="50000">
                                          <p:stCondLst>
                                            <p:cond delay="1668"/>
                                          </p:stCondLst>
                                        </p:cTn>
                                        <p:tgtEl>
                                          <p:spTgt spid="3">
                                            <p:txEl>
                                              <p:pRg st="7" end="7"/>
                                            </p:txEl>
                                          </p:spTgt>
                                        </p:tgtEl>
                                      </p:cBhvr>
                                      <p:to x="100000" y="100000"/>
                                    </p:animScale>
                                    <p:animScale>
                                      <p:cBhvr>
                                        <p:cTn id="37" dur="26">
                                          <p:stCondLst>
                                            <p:cond delay="1808"/>
                                          </p:stCondLst>
                                        </p:cTn>
                                        <p:tgtEl>
                                          <p:spTgt spid="3">
                                            <p:txEl>
                                              <p:pRg st="7" end="7"/>
                                            </p:txEl>
                                          </p:spTgt>
                                        </p:tgtEl>
                                      </p:cBhvr>
                                      <p:to x="100000" y="95000"/>
                                    </p:animScale>
                                    <p:animScale>
                                      <p:cBhvr>
                                        <p:cTn id="3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483" y="467078"/>
            <a:ext cx="10142107" cy="1318161"/>
          </a:xfrm>
        </p:spPr>
        <p:txBody>
          <a:bodyPr>
            <a:normAutofit/>
          </a:bodyPr>
          <a:lstStyle/>
          <a:p>
            <a:pPr>
              <a:lnSpc>
                <a:spcPct val="100000"/>
              </a:lnSpc>
            </a:pPr>
            <a:r>
              <a:rPr lang="en-US" b="1" dirty="0">
                <a:solidFill>
                  <a:srgbClr val="0076A5"/>
                </a:solidFill>
              </a:rPr>
              <a:t>Tribal Public Policy/Native American Health Care- Who should apply?</a:t>
            </a:r>
          </a:p>
        </p:txBody>
      </p:sp>
      <p:sp>
        <p:nvSpPr>
          <p:cNvPr id="3" name="Content Placeholder 2"/>
          <p:cNvSpPr>
            <a:spLocks noGrp="1"/>
          </p:cNvSpPr>
          <p:nvPr>
            <p:ph idx="1"/>
          </p:nvPr>
        </p:nvSpPr>
        <p:spPr>
          <a:xfrm>
            <a:off x="2306972" y="1758462"/>
            <a:ext cx="9046828" cy="4749430"/>
          </a:xfrm>
        </p:spPr>
        <p:txBody>
          <a:bodyPr>
            <a:normAutofit/>
          </a:bodyPr>
          <a:lstStyle/>
          <a:p>
            <a:r>
              <a:rPr lang="en-US" dirty="0"/>
              <a:t>Sophomores and juniors who are passionate about using their career to benefit Indian country or their tribe in particular</a:t>
            </a:r>
          </a:p>
          <a:p>
            <a:endParaRPr lang="en-US" dirty="0"/>
          </a:p>
          <a:p>
            <a:endParaRPr lang="en-US" dirty="0"/>
          </a:p>
          <a:p>
            <a:endParaRPr lang="en-US" dirty="0"/>
          </a:p>
          <a:p>
            <a:endParaRPr lang="en-US" dirty="0"/>
          </a:p>
          <a:p>
            <a:endParaRPr lang="en-US" dirty="0"/>
          </a:p>
          <a:p>
            <a:endParaRPr lang="en-US" dirty="0"/>
          </a:p>
          <a:p>
            <a:pPr marL="0" indent="0">
              <a:buNone/>
            </a:pPr>
            <a:br>
              <a:rPr lang="en-US" dirty="0"/>
            </a:br>
            <a:endParaRPr lang="en-US" dirty="0"/>
          </a:p>
          <a:p>
            <a:pPr marL="0" indent="0">
              <a:buNone/>
            </a:pPr>
            <a:r>
              <a:rPr lang="en-US" dirty="0"/>
              <a:t>(just examples, not a complete list)</a:t>
            </a:r>
          </a:p>
          <a:p>
            <a:endParaRPr lang="en-US" dirty="0"/>
          </a:p>
          <a:p>
            <a:pPr lvl="1"/>
            <a:endParaRPr lang="en-US" dirty="0"/>
          </a:p>
          <a:p>
            <a:endParaRPr lang="en-US" dirty="0"/>
          </a:p>
        </p:txBody>
      </p:sp>
      <p:sp>
        <p:nvSpPr>
          <p:cNvPr id="5" name="Content Placeholder 2"/>
          <p:cNvSpPr txBox="1">
            <a:spLocks/>
          </p:cNvSpPr>
          <p:nvPr/>
        </p:nvSpPr>
        <p:spPr>
          <a:xfrm>
            <a:off x="2793534" y="2574341"/>
            <a:ext cx="4779766" cy="3005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t>traditional and modern arts</a:t>
            </a:r>
          </a:p>
          <a:p>
            <a:pPr>
              <a:spcBef>
                <a:spcPts val="0"/>
              </a:spcBef>
            </a:pPr>
            <a:r>
              <a:rPr lang="en-US" sz="2000" dirty="0"/>
              <a:t>public health</a:t>
            </a:r>
          </a:p>
          <a:p>
            <a:pPr>
              <a:spcBef>
                <a:spcPts val="0"/>
              </a:spcBef>
            </a:pPr>
            <a:r>
              <a:rPr lang="en-US" sz="2000" dirty="0"/>
              <a:t>Indian law</a:t>
            </a:r>
          </a:p>
          <a:p>
            <a:pPr>
              <a:spcBef>
                <a:spcPts val="0"/>
              </a:spcBef>
            </a:pPr>
            <a:r>
              <a:rPr lang="en-US" sz="2000" dirty="0"/>
              <a:t>sovereignty and self-determination</a:t>
            </a:r>
          </a:p>
          <a:p>
            <a:pPr>
              <a:spcBef>
                <a:spcPts val="0"/>
              </a:spcBef>
            </a:pPr>
            <a:r>
              <a:rPr lang="en-US" sz="2000" dirty="0"/>
              <a:t>gaming</a:t>
            </a:r>
          </a:p>
          <a:p>
            <a:pPr>
              <a:spcBef>
                <a:spcPts val="0"/>
              </a:spcBef>
            </a:pPr>
            <a:r>
              <a:rPr lang="en-US" sz="2000" dirty="0"/>
              <a:t>criminal justice</a:t>
            </a:r>
          </a:p>
          <a:p>
            <a:pPr>
              <a:spcBef>
                <a:spcPts val="0"/>
              </a:spcBef>
            </a:pPr>
            <a:r>
              <a:rPr lang="en-US" sz="2000" dirty="0"/>
              <a:t>child welfare</a:t>
            </a:r>
          </a:p>
          <a:p>
            <a:pPr>
              <a:spcBef>
                <a:spcPts val="0"/>
              </a:spcBef>
            </a:pPr>
            <a:r>
              <a:rPr lang="en-US" sz="2000" dirty="0"/>
              <a:t>sustainable development</a:t>
            </a:r>
          </a:p>
          <a:p>
            <a:pPr>
              <a:spcBef>
                <a:spcPts val="0"/>
              </a:spcBef>
            </a:pPr>
            <a:r>
              <a:rPr lang="en-US" sz="2000" dirty="0"/>
              <a:t>elder care</a:t>
            </a:r>
          </a:p>
          <a:p>
            <a:endParaRPr lang="en-US" dirty="0"/>
          </a:p>
          <a:p>
            <a:endParaRPr lang="en-US" dirty="0"/>
          </a:p>
        </p:txBody>
      </p:sp>
      <p:sp>
        <p:nvSpPr>
          <p:cNvPr id="6" name="Content Placeholder 3"/>
          <p:cNvSpPr txBox="1">
            <a:spLocks/>
          </p:cNvSpPr>
          <p:nvPr/>
        </p:nvSpPr>
        <p:spPr>
          <a:xfrm>
            <a:off x="7734650" y="2579076"/>
            <a:ext cx="3780500" cy="315276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t>education</a:t>
            </a:r>
          </a:p>
          <a:p>
            <a:pPr>
              <a:spcBef>
                <a:spcPts val="0"/>
              </a:spcBef>
            </a:pPr>
            <a:r>
              <a:rPr lang="en-US" sz="2000" dirty="0"/>
              <a:t>economic development</a:t>
            </a:r>
          </a:p>
          <a:p>
            <a:pPr>
              <a:spcBef>
                <a:spcPts val="0"/>
              </a:spcBef>
            </a:pPr>
            <a:r>
              <a:rPr lang="en-US" sz="2000" dirty="0"/>
              <a:t>natural resources/wildlife</a:t>
            </a:r>
          </a:p>
          <a:p>
            <a:pPr>
              <a:spcBef>
                <a:spcPts val="0"/>
              </a:spcBef>
            </a:pPr>
            <a:r>
              <a:rPr lang="en-US" sz="2000" dirty="0"/>
              <a:t>language preservation</a:t>
            </a:r>
          </a:p>
          <a:p>
            <a:pPr>
              <a:spcBef>
                <a:spcPts val="0"/>
              </a:spcBef>
            </a:pPr>
            <a:r>
              <a:rPr lang="en-US" sz="2000" dirty="0"/>
              <a:t>housing </a:t>
            </a:r>
          </a:p>
          <a:p>
            <a:pPr>
              <a:spcBef>
                <a:spcPts val="0"/>
              </a:spcBef>
            </a:pPr>
            <a:r>
              <a:rPr lang="en-US" sz="2000" dirty="0"/>
              <a:t>journalism/media</a:t>
            </a:r>
          </a:p>
          <a:p>
            <a:pPr>
              <a:spcBef>
                <a:spcPts val="0"/>
              </a:spcBef>
            </a:pPr>
            <a:r>
              <a:rPr lang="en-US" sz="2000" dirty="0"/>
              <a:t>renewable energy</a:t>
            </a:r>
          </a:p>
          <a:p>
            <a:pPr>
              <a:spcBef>
                <a:spcPts val="0"/>
              </a:spcBef>
            </a:pPr>
            <a:r>
              <a:rPr lang="en-US" sz="2000" dirty="0"/>
              <a:t>health care</a:t>
            </a:r>
          </a:p>
          <a:p>
            <a:pPr>
              <a:spcBef>
                <a:spcPts val="0"/>
              </a:spcBef>
            </a:pPr>
            <a:r>
              <a:rPr lang="en-US" sz="2000" dirty="0"/>
              <a:t>social work</a:t>
            </a:r>
          </a:p>
        </p:txBody>
      </p:sp>
      <p:pic>
        <p:nvPicPr>
          <p:cNvPr id="7" name="Picture 6" descr="A close up of a sign&#10;&#10;Description automatically generated">
            <a:extLst>
              <a:ext uri="{FF2B5EF4-FFF2-40B4-BE49-F238E27FC236}">
                <a16:creationId xmlns:a16="http://schemas.microsoft.com/office/drawing/2014/main" id="{213A4035-0D0F-471A-A30E-4AFDB04A3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205410177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outVertical)">
                                      <p:cBhvr>
                                        <p:cTn id="10" dur="500"/>
                                        <p:tgtEl>
                                          <p:spTgt spid="3">
                                            <p:txEl>
                                              <p:pRg st="7" end="7"/>
                                            </p:txEl>
                                          </p:spTgt>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outVertic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803" y="657325"/>
            <a:ext cx="9915061" cy="1280890"/>
          </a:xfrm>
        </p:spPr>
        <p:txBody>
          <a:bodyPr>
            <a:normAutofit fontScale="90000"/>
          </a:bodyPr>
          <a:lstStyle/>
          <a:p>
            <a:r>
              <a:rPr lang="en-US" sz="4000" b="1" dirty="0">
                <a:solidFill>
                  <a:srgbClr val="0076A5"/>
                </a:solidFill>
              </a:rPr>
              <a:t>How will the Foundation know I’m Native?</a:t>
            </a:r>
            <a:r>
              <a:rPr lang="en-US" sz="4000" dirty="0"/>
              <a:t>	</a:t>
            </a:r>
          </a:p>
        </p:txBody>
      </p:sp>
      <p:sp>
        <p:nvSpPr>
          <p:cNvPr id="3" name="Content Placeholder 2"/>
          <p:cNvSpPr>
            <a:spLocks noGrp="1"/>
          </p:cNvSpPr>
          <p:nvPr>
            <p:ph sz="half" idx="1"/>
          </p:nvPr>
        </p:nvSpPr>
        <p:spPr>
          <a:xfrm>
            <a:off x="1770802" y="1914768"/>
            <a:ext cx="4248997" cy="4127257"/>
          </a:xfrm>
        </p:spPr>
        <p:txBody>
          <a:bodyPr vert="horz" lIns="91440" tIns="45720" rIns="91440" bIns="45720" rtlCol="0" anchor="t">
            <a:normAutofit/>
          </a:bodyPr>
          <a:lstStyle/>
          <a:p>
            <a:r>
              <a:rPr lang="en-US" sz="2000" dirty="0"/>
              <a:t>Provide a copy of your citizenship or enrollment verification from your </a:t>
            </a:r>
            <a:br>
              <a:rPr lang="en-US" sz="2000" dirty="0"/>
            </a:br>
            <a:r>
              <a:rPr lang="en-US" sz="2000" dirty="0"/>
              <a:t>state- or federally-recognized tribe or band</a:t>
            </a:r>
          </a:p>
          <a:p>
            <a:r>
              <a:rPr lang="en-US" sz="2000" dirty="0"/>
              <a:t>If you were –ever– enrolled, even if you aren’t now, you are eligible.</a:t>
            </a:r>
          </a:p>
          <a:p>
            <a:endParaRPr lang="en-US" sz="2000" dirty="0"/>
          </a:p>
        </p:txBody>
      </p:sp>
      <p:sp>
        <p:nvSpPr>
          <p:cNvPr id="4" name="Content Placeholder 3"/>
          <p:cNvSpPr>
            <a:spLocks noGrp="1"/>
          </p:cNvSpPr>
          <p:nvPr>
            <p:ph sz="half" idx="2"/>
          </p:nvPr>
        </p:nvSpPr>
        <p:spPr>
          <a:xfrm>
            <a:off x="6952402" y="1938215"/>
            <a:ext cx="4401397" cy="3991612"/>
          </a:xfrm>
        </p:spPr>
        <p:txBody>
          <a:bodyPr vert="horz" lIns="91440" tIns="45720" rIns="91440" bIns="45720" rtlCol="0" anchor="t">
            <a:normAutofit/>
          </a:bodyPr>
          <a:lstStyle/>
          <a:p>
            <a:r>
              <a:rPr lang="en-US" sz="2000" dirty="0"/>
              <a:t>Provide a copy of your parent or grandparent’s enrollment verification from a</a:t>
            </a:r>
            <a:br>
              <a:rPr lang="en-US" sz="2000" dirty="0"/>
            </a:br>
            <a:r>
              <a:rPr lang="en-US" sz="2000" dirty="0"/>
              <a:t>state- or federally-recognized tribe, </a:t>
            </a:r>
            <a:r>
              <a:rPr lang="en-US" sz="2000" b="1" dirty="0"/>
              <a:t>and</a:t>
            </a:r>
          </a:p>
          <a:p>
            <a:r>
              <a:rPr lang="en-US" sz="2000" dirty="0"/>
              <a:t>Copies of birth certificates connecting you to that relative</a:t>
            </a:r>
          </a:p>
          <a:p>
            <a:r>
              <a:rPr lang="en-US" sz="2000" dirty="0"/>
              <a:t>If your parent or grandparent was –ever– enrolled, even if they aren’t now, you are eligible.</a:t>
            </a:r>
          </a:p>
        </p:txBody>
      </p:sp>
      <p:sp>
        <p:nvSpPr>
          <p:cNvPr id="6" name="Title 1"/>
          <p:cNvSpPr txBox="1">
            <a:spLocks/>
          </p:cNvSpPr>
          <p:nvPr/>
        </p:nvSpPr>
        <p:spPr>
          <a:xfrm>
            <a:off x="5865838" y="1876509"/>
            <a:ext cx="15089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OR </a:t>
            </a:r>
          </a:p>
        </p:txBody>
      </p:sp>
      <p:pic>
        <p:nvPicPr>
          <p:cNvPr id="7" name="Picture 6" descr="A close up of a sign&#10;&#10;Description automatically generated">
            <a:extLst>
              <a:ext uri="{FF2B5EF4-FFF2-40B4-BE49-F238E27FC236}">
                <a16:creationId xmlns:a16="http://schemas.microsoft.com/office/drawing/2014/main" id="{4B1326DA-CD78-4C30-AD71-2A24EB21F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2264194903"/>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633" y="632056"/>
            <a:ext cx="10266311" cy="961851"/>
          </a:xfrm>
        </p:spPr>
        <p:txBody>
          <a:bodyPr/>
          <a:lstStyle/>
          <a:p>
            <a:r>
              <a:rPr lang="en-US" b="1" dirty="0">
                <a:solidFill>
                  <a:srgbClr val="0076A5"/>
                </a:solidFill>
              </a:rPr>
              <a:t>What do you mean by sophomore &amp; junior?</a:t>
            </a:r>
          </a:p>
        </p:txBody>
      </p:sp>
      <p:sp>
        <p:nvSpPr>
          <p:cNvPr id="3" name="Content Placeholder 2"/>
          <p:cNvSpPr>
            <a:spLocks noGrp="1"/>
          </p:cNvSpPr>
          <p:nvPr>
            <p:ph sz="half" idx="1"/>
          </p:nvPr>
        </p:nvSpPr>
        <p:spPr>
          <a:xfrm>
            <a:off x="1925973" y="1844430"/>
            <a:ext cx="4617440" cy="4197595"/>
          </a:xfrm>
        </p:spPr>
        <p:txBody>
          <a:bodyPr vert="horz" lIns="91440" tIns="45720" rIns="91440" bIns="45720" rtlCol="0" anchor="t">
            <a:normAutofit lnSpcReduction="10000"/>
          </a:bodyPr>
          <a:lstStyle/>
          <a:p>
            <a:r>
              <a:rPr lang="en-US" sz="2400" dirty="0"/>
              <a:t>Sophomores have completed 3 semesters of college (outside of high school) by the time March rolls around. </a:t>
            </a:r>
          </a:p>
          <a:p>
            <a:r>
              <a:rPr lang="en-US" sz="2400" dirty="0"/>
              <a:t>The Foundation doesn’t worry about credits; semesters of experience on campus are important.</a:t>
            </a:r>
          </a:p>
          <a:p>
            <a:endParaRPr lang="en-US" sz="2400" dirty="0"/>
          </a:p>
        </p:txBody>
      </p:sp>
      <p:sp>
        <p:nvSpPr>
          <p:cNvPr id="4" name="Content Placeholder 3"/>
          <p:cNvSpPr>
            <a:spLocks noGrp="1"/>
          </p:cNvSpPr>
          <p:nvPr>
            <p:ph sz="half" idx="2"/>
          </p:nvPr>
        </p:nvSpPr>
        <p:spPr>
          <a:xfrm>
            <a:off x="6837028" y="1813170"/>
            <a:ext cx="4516772" cy="4325390"/>
          </a:xfrm>
        </p:spPr>
        <p:txBody>
          <a:bodyPr vert="horz" lIns="91440" tIns="45720" rIns="91440" bIns="45720" rtlCol="0" anchor="t">
            <a:normAutofit lnSpcReduction="10000"/>
          </a:bodyPr>
          <a:lstStyle/>
          <a:p>
            <a:r>
              <a:rPr lang="en-US" sz="2400" dirty="0"/>
              <a:t>Juniors have 2 more semesters to complete after the spring semester in which they apply. (If you have 4 semesters left, you can probably apply as a sophomore)</a:t>
            </a:r>
          </a:p>
          <a:p>
            <a:r>
              <a:rPr lang="en-US" sz="2400" dirty="0"/>
              <a:t>Selected Scholars must be enrolled </a:t>
            </a:r>
            <a:r>
              <a:rPr lang="en-US" sz="2400" i="1" dirty="0"/>
              <a:t>full time both semesters </a:t>
            </a:r>
            <a:r>
              <a:rPr lang="en-US" sz="2400" dirty="0"/>
              <a:t>of the academic year after winning the award.</a:t>
            </a:r>
          </a:p>
        </p:txBody>
      </p:sp>
      <p:pic>
        <p:nvPicPr>
          <p:cNvPr id="5" name="Picture 4" descr="A close up of a sign&#10;&#10;Description automatically generated">
            <a:extLst>
              <a:ext uri="{FF2B5EF4-FFF2-40B4-BE49-F238E27FC236}">
                <a16:creationId xmlns:a16="http://schemas.microsoft.com/office/drawing/2014/main" id="{F02FE185-6DFF-4B35-ACCF-B6BEC2F74E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198292034"/>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913" y="624110"/>
            <a:ext cx="8911687" cy="846451"/>
          </a:xfrm>
        </p:spPr>
        <p:txBody>
          <a:bodyPr>
            <a:normAutofit/>
          </a:bodyPr>
          <a:lstStyle/>
          <a:p>
            <a:r>
              <a:rPr lang="en-US" sz="4000" b="1" dirty="0">
                <a:solidFill>
                  <a:srgbClr val="0076A5"/>
                </a:solidFill>
              </a:rPr>
              <a:t>Why should I apply?</a:t>
            </a:r>
          </a:p>
        </p:txBody>
      </p:sp>
      <p:sp>
        <p:nvSpPr>
          <p:cNvPr id="6" name="Content Placeholder 5"/>
          <p:cNvSpPr>
            <a:spLocks noGrp="1"/>
          </p:cNvSpPr>
          <p:nvPr>
            <p:ph idx="1"/>
          </p:nvPr>
        </p:nvSpPr>
        <p:spPr>
          <a:xfrm>
            <a:off x="2365912" y="1681183"/>
            <a:ext cx="8911687" cy="4731422"/>
          </a:xfrm>
        </p:spPr>
        <p:txBody>
          <a:bodyPr vert="horz" lIns="91440" tIns="45720" rIns="91440" bIns="45720" rtlCol="0" anchor="t">
            <a:normAutofit/>
          </a:bodyPr>
          <a:lstStyle/>
          <a:p>
            <a:r>
              <a:rPr lang="en-US" sz="2400" dirty="0"/>
              <a:t>Join Udall’s growing alumni network of distinguished leaders.</a:t>
            </a:r>
          </a:p>
          <a:p>
            <a:r>
              <a:rPr lang="en-US" sz="2400" dirty="0"/>
              <a:t>Meet like-minded students working on important, diverse issues.</a:t>
            </a:r>
          </a:p>
          <a:p>
            <a:r>
              <a:rPr lang="en-US" sz="2400" dirty="0"/>
              <a:t>$7,000 for study in the </a:t>
            </a:r>
            <a:br>
              <a:rPr lang="en-US" sz="2400" dirty="0"/>
            </a:br>
            <a:r>
              <a:rPr lang="en-US" sz="2400" dirty="0"/>
              <a:t>next academic year.</a:t>
            </a:r>
          </a:p>
          <a:p>
            <a:r>
              <a:rPr lang="en-US" sz="2400" dirty="0"/>
              <a:t>Head start on applying </a:t>
            </a:r>
            <a:br>
              <a:rPr lang="en-US" sz="2400" dirty="0"/>
            </a:br>
            <a:r>
              <a:rPr lang="en-US" sz="2400" dirty="0"/>
              <a:t>next year for sophomores</a:t>
            </a:r>
          </a:p>
          <a:p>
            <a:r>
              <a:rPr lang="en-US" sz="2400" dirty="0"/>
              <a:t>Get a leg up on the other</a:t>
            </a:r>
            <a:br>
              <a:rPr lang="en-US" sz="2400" dirty="0"/>
            </a:br>
            <a:r>
              <a:rPr lang="en-US" sz="2400" dirty="0"/>
              <a:t>Udall programs! (Fellowship,</a:t>
            </a:r>
            <a:br>
              <a:rPr lang="en-US" sz="2400" dirty="0"/>
            </a:br>
            <a:r>
              <a:rPr lang="en-US" sz="2400" dirty="0"/>
              <a:t>Congressional Internship)</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4771" y="3947987"/>
            <a:ext cx="3694370" cy="2462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close up of a sign&#10;&#10;Description automatically generated">
            <a:extLst>
              <a:ext uri="{FF2B5EF4-FFF2-40B4-BE49-F238E27FC236}">
                <a16:creationId xmlns:a16="http://schemas.microsoft.com/office/drawing/2014/main" id="{25C6FD7D-0A6B-4851-8D9A-6A4789E7A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17783323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xEl>
                                              <p:pRg st="0" end="0"/>
                                            </p:txEl>
                                          </p:spTgt>
                                        </p:tgtEl>
                                        <p:attrNameLst>
                                          <p:attrName>r</p:attrName>
                                        </p:attrNameLst>
                                      </p:cBhvr>
                                    </p:animRot>
                                    <p:animRot by="-240000">
                                      <p:cBhvr>
                                        <p:cTn id="7" dur="200" fill="hold">
                                          <p:stCondLst>
                                            <p:cond delay="200"/>
                                          </p:stCondLst>
                                        </p:cTn>
                                        <p:tgtEl>
                                          <p:spTgt spid="6">
                                            <p:txEl>
                                              <p:pRg st="0" end="0"/>
                                            </p:txEl>
                                          </p:spTgt>
                                        </p:tgtEl>
                                        <p:attrNameLst>
                                          <p:attrName>r</p:attrName>
                                        </p:attrNameLst>
                                      </p:cBhvr>
                                    </p:animRot>
                                    <p:animRot by="240000">
                                      <p:cBhvr>
                                        <p:cTn id="8" dur="200" fill="hold">
                                          <p:stCondLst>
                                            <p:cond delay="400"/>
                                          </p:stCondLst>
                                        </p:cTn>
                                        <p:tgtEl>
                                          <p:spTgt spid="6">
                                            <p:txEl>
                                              <p:pRg st="0" end="0"/>
                                            </p:txEl>
                                          </p:spTgt>
                                        </p:tgtEl>
                                        <p:attrNameLst>
                                          <p:attrName>r</p:attrName>
                                        </p:attrNameLst>
                                      </p:cBhvr>
                                    </p:animRot>
                                    <p:animRot by="-240000">
                                      <p:cBhvr>
                                        <p:cTn id="9" dur="200" fill="hold">
                                          <p:stCondLst>
                                            <p:cond delay="600"/>
                                          </p:stCondLst>
                                        </p:cTn>
                                        <p:tgtEl>
                                          <p:spTgt spid="6">
                                            <p:txEl>
                                              <p:pRg st="0" end="0"/>
                                            </p:txEl>
                                          </p:spTgt>
                                        </p:tgtEl>
                                        <p:attrNameLst>
                                          <p:attrName>r</p:attrName>
                                        </p:attrNameLst>
                                      </p:cBhvr>
                                    </p:animRot>
                                    <p:animRot by="120000">
                                      <p:cBhvr>
                                        <p:cTn id="10" dur="200" fill="hold">
                                          <p:stCondLst>
                                            <p:cond delay="800"/>
                                          </p:stCondLst>
                                        </p:cTn>
                                        <p:tgtEl>
                                          <p:spTgt spid="6">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xEl>
                                              <p:pRg st="1" end="1"/>
                                            </p:txEl>
                                          </p:spTgt>
                                        </p:tgtEl>
                                        <p:attrNameLst>
                                          <p:attrName>r</p:attrName>
                                        </p:attrNameLst>
                                      </p:cBhvr>
                                    </p:animRot>
                                    <p:animRot by="-240000">
                                      <p:cBhvr>
                                        <p:cTn id="13" dur="200" fill="hold">
                                          <p:stCondLst>
                                            <p:cond delay="200"/>
                                          </p:stCondLst>
                                        </p:cTn>
                                        <p:tgtEl>
                                          <p:spTgt spid="6">
                                            <p:txEl>
                                              <p:pRg st="1" end="1"/>
                                            </p:txEl>
                                          </p:spTgt>
                                        </p:tgtEl>
                                        <p:attrNameLst>
                                          <p:attrName>r</p:attrName>
                                        </p:attrNameLst>
                                      </p:cBhvr>
                                    </p:animRot>
                                    <p:animRot by="240000">
                                      <p:cBhvr>
                                        <p:cTn id="14" dur="200" fill="hold">
                                          <p:stCondLst>
                                            <p:cond delay="400"/>
                                          </p:stCondLst>
                                        </p:cTn>
                                        <p:tgtEl>
                                          <p:spTgt spid="6">
                                            <p:txEl>
                                              <p:pRg st="1" end="1"/>
                                            </p:txEl>
                                          </p:spTgt>
                                        </p:tgtEl>
                                        <p:attrNameLst>
                                          <p:attrName>r</p:attrName>
                                        </p:attrNameLst>
                                      </p:cBhvr>
                                    </p:animRot>
                                    <p:animRot by="-240000">
                                      <p:cBhvr>
                                        <p:cTn id="15" dur="200" fill="hold">
                                          <p:stCondLst>
                                            <p:cond delay="600"/>
                                          </p:stCondLst>
                                        </p:cTn>
                                        <p:tgtEl>
                                          <p:spTgt spid="6">
                                            <p:txEl>
                                              <p:pRg st="1" end="1"/>
                                            </p:txEl>
                                          </p:spTgt>
                                        </p:tgtEl>
                                        <p:attrNameLst>
                                          <p:attrName>r</p:attrName>
                                        </p:attrNameLst>
                                      </p:cBhvr>
                                    </p:animRot>
                                    <p:animRot by="120000">
                                      <p:cBhvr>
                                        <p:cTn id="16" dur="200" fill="hold">
                                          <p:stCondLst>
                                            <p:cond delay="800"/>
                                          </p:stCondLst>
                                        </p:cTn>
                                        <p:tgtEl>
                                          <p:spTgt spid="6">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6">
                                            <p:txEl>
                                              <p:pRg st="2" end="2"/>
                                            </p:txEl>
                                          </p:spTgt>
                                        </p:tgtEl>
                                        <p:attrNameLst>
                                          <p:attrName>r</p:attrName>
                                        </p:attrNameLst>
                                      </p:cBhvr>
                                    </p:animRot>
                                    <p:animRot by="-240000">
                                      <p:cBhvr>
                                        <p:cTn id="19" dur="200" fill="hold">
                                          <p:stCondLst>
                                            <p:cond delay="200"/>
                                          </p:stCondLst>
                                        </p:cTn>
                                        <p:tgtEl>
                                          <p:spTgt spid="6">
                                            <p:txEl>
                                              <p:pRg st="2" end="2"/>
                                            </p:txEl>
                                          </p:spTgt>
                                        </p:tgtEl>
                                        <p:attrNameLst>
                                          <p:attrName>r</p:attrName>
                                        </p:attrNameLst>
                                      </p:cBhvr>
                                    </p:animRot>
                                    <p:animRot by="240000">
                                      <p:cBhvr>
                                        <p:cTn id="20" dur="200" fill="hold">
                                          <p:stCondLst>
                                            <p:cond delay="400"/>
                                          </p:stCondLst>
                                        </p:cTn>
                                        <p:tgtEl>
                                          <p:spTgt spid="6">
                                            <p:txEl>
                                              <p:pRg st="2" end="2"/>
                                            </p:txEl>
                                          </p:spTgt>
                                        </p:tgtEl>
                                        <p:attrNameLst>
                                          <p:attrName>r</p:attrName>
                                        </p:attrNameLst>
                                      </p:cBhvr>
                                    </p:animRot>
                                    <p:animRot by="-240000">
                                      <p:cBhvr>
                                        <p:cTn id="21" dur="200" fill="hold">
                                          <p:stCondLst>
                                            <p:cond delay="600"/>
                                          </p:stCondLst>
                                        </p:cTn>
                                        <p:tgtEl>
                                          <p:spTgt spid="6">
                                            <p:txEl>
                                              <p:pRg st="2" end="2"/>
                                            </p:txEl>
                                          </p:spTgt>
                                        </p:tgtEl>
                                        <p:attrNameLst>
                                          <p:attrName>r</p:attrName>
                                        </p:attrNameLst>
                                      </p:cBhvr>
                                    </p:animRot>
                                    <p:animRot by="120000">
                                      <p:cBhvr>
                                        <p:cTn id="22" dur="200" fill="hold">
                                          <p:stCondLst>
                                            <p:cond delay="800"/>
                                          </p:stCondLst>
                                        </p:cTn>
                                        <p:tgtEl>
                                          <p:spTgt spid="6">
                                            <p:txEl>
                                              <p:pRg st="2" end="2"/>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6">
                                            <p:txEl>
                                              <p:pRg st="3" end="3"/>
                                            </p:txEl>
                                          </p:spTgt>
                                        </p:tgtEl>
                                        <p:attrNameLst>
                                          <p:attrName>r</p:attrName>
                                        </p:attrNameLst>
                                      </p:cBhvr>
                                    </p:animRot>
                                    <p:animRot by="-240000">
                                      <p:cBhvr>
                                        <p:cTn id="25" dur="200" fill="hold">
                                          <p:stCondLst>
                                            <p:cond delay="200"/>
                                          </p:stCondLst>
                                        </p:cTn>
                                        <p:tgtEl>
                                          <p:spTgt spid="6">
                                            <p:txEl>
                                              <p:pRg st="3" end="3"/>
                                            </p:txEl>
                                          </p:spTgt>
                                        </p:tgtEl>
                                        <p:attrNameLst>
                                          <p:attrName>r</p:attrName>
                                        </p:attrNameLst>
                                      </p:cBhvr>
                                    </p:animRot>
                                    <p:animRot by="240000">
                                      <p:cBhvr>
                                        <p:cTn id="26" dur="200" fill="hold">
                                          <p:stCondLst>
                                            <p:cond delay="400"/>
                                          </p:stCondLst>
                                        </p:cTn>
                                        <p:tgtEl>
                                          <p:spTgt spid="6">
                                            <p:txEl>
                                              <p:pRg st="3" end="3"/>
                                            </p:txEl>
                                          </p:spTgt>
                                        </p:tgtEl>
                                        <p:attrNameLst>
                                          <p:attrName>r</p:attrName>
                                        </p:attrNameLst>
                                      </p:cBhvr>
                                    </p:animRot>
                                    <p:animRot by="-240000">
                                      <p:cBhvr>
                                        <p:cTn id="27" dur="200" fill="hold">
                                          <p:stCondLst>
                                            <p:cond delay="600"/>
                                          </p:stCondLst>
                                        </p:cTn>
                                        <p:tgtEl>
                                          <p:spTgt spid="6">
                                            <p:txEl>
                                              <p:pRg st="3" end="3"/>
                                            </p:txEl>
                                          </p:spTgt>
                                        </p:tgtEl>
                                        <p:attrNameLst>
                                          <p:attrName>r</p:attrName>
                                        </p:attrNameLst>
                                      </p:cBhvr>
                                    </p:animRot>
                                    <p:animRot by="120000">
                                      <p:cBhvr>
                                        <p:cTn id="28" dur="200" fill="hold">
                                          <p:stCondLst>
                                            <p:cond delay="800"/>
                                          </p:stCondLst>
                                        </p:cTn>
                                        <p:tgtEl>
                                          <p:spTgt spid="6">
                                            <p:txEl>
                                              <p:pRg st="3" end="3"/>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6">
                                            <p:txEl>
                                              <p:pRg st="4" end="4"/>
                                            </p:txEl>
                                          </p:spTgt>
                                        </p:tgtEl>
                                        <p:attrNameLst>
                                          <p:attrName>r</p:attrName>
                                        </p:attrNameLst>
                                      </p:cBhvr>
                                    </p:animRot>
                                    <p:animRot by="-240000">
                                      <p:cBhvr>
                                        <p:cTn id="31" dur="200" fill="hold">
                                          <p:stCondLst>
                                            <p:cond delay="200"/>
                                          </p:stCondLst>
                                        </p:cTn>
                                        <p:tgtEl>
                                          <p:spTgt spid="6">
                                            <p:txEl>
                                              <p:pRg st="4" end="4"/>
                                            </p:txEl>
                                          </p:spTgt>
                                        </p:tgtEl>
                                        <p:attrNameLst>
                                          <p:attrName>r</p:attrName>
                                        </p:attrNameLst>
                                      </p:cBhvr>
                                    </p:animRot>
                                    <p:animRot by="240000">
                                      <p:cBhvr>
                                        <p:cTn id="32" dur="200" fill="hold">
                                          <p:stCondLst>
                                            <p:cond delay="400"/>
                                          </p:stCondLst>
                                        </p:cTn>
                                        <p:tgtEl>
                                          <p:spTgt spid="6">
                                            <p:txEl>
                                              <p:pRg st="4" end="4"/>
                                            </p:txEl>
                                          </p:spTgt>
                                        </p:tgtEl>
                                        <p:attrNameLst>
                                          <p:attrName>r</p:attrName>
                                        </p:attrNameLst>
                                      </p:cBhvr>
                                    </p:animRot>
                                    <p:animRot by="-240000">
                                      <p:cBhvr>
                                        <p:cTn id="33" dur="200" fill="hold">
                                          <p:stCondLst>
                                            <p:cond delay="600"/>
                                          </p:stCondLst>
                                        </p:cTn>
                                        <p:tgtEl>
                                          <p:spTgt spid="6">
                                            <p:txEl>
                                              <p:pRg st="4" end="4"/>
                                            </p:txEl>
                                          </p:spTgt>
                                        </p:tgtEl>
                                        <p:attrNameLst>
                                          <p:attrName>r</p:attrName>
                                        </p:attrNameLst>
                                      </p:cBhvr>
                                    </p:animRot>
                                    <p:animRot by="120000">
                                      <p:cBhvr>
                                        <p:cTn id="34" dur="200" fill="hold">
                                          <p:stCondLst>
                                            <p:cond delay="800"/>
                                          </p:stCondLst>
                                        </p:cTn>
                                        <p:tgtEl>
                                          <p:spTgt spid="6">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31" y="624110"/>
            <a:ext cx="8911687" cy="901160"/>
          </a:xfrm>
        </p:spPr>
        <p:txBody>
          <a:bodyPr>
            <a:normAutofit/>
          </a:bodyPr>
          <a:lstStyle/>
          <a:p>
            <a:r>
              <a:rPr lang="en-US" sz="4000" b="1" dirty="0">
                <a:solidFill>
                  <a:srgbClr val="0076A5"/>
                </a:solidFill>
              </a:rPr>
              <a:t>Why should I apply?</a:t>
            </a:r>
          </a:p>
        </p:txBody>
      </p:sp>
      <p:sp>
        <p:nvSpPr>
          <p:cNvPr id="6" name="Content Placeholder 5"/>
          <p:cNvSpPr>
            <a:spLocks noGrp="1"/>
          </p:cNvSpPr>
          <p:nvPr>
            <p:ph idx="1"/>
          </p:nvPr>
        </p:nvSpPr>
        <p:spPr>
          <a:xfrm>
            <a:off x="2021746" y="1899138"/>
            <a:ext cx="9706063" cy="3865554"/>
          </a:xfrm>
        </p:spPr>
        <p:txBody>
          <a:bodyPr vert="horz" lIns="91440" tIns="45720" rIns="91440" bIns="45720" rtlCol="0" anchor="t">
            <a:normAutofit/>
          </a:bodyPr>
          <a:lstStyle/>
          <a:p>
            <a:r>
              <a:rPr lang="en-US" sz="3400" dirty="0">
                <a:solidFill>
                  <a:schemeClr val="bg2">
                    <a:lumMod val="10000"/>
                  </a:schemeClr>
                </a:solidFill>
              </a:rPr>
              <a:t>Five days in Tucson, Arizona, at </a:t>
            </a:r>
            <a:r>
              <a:rPr lang="en-US" sz="3400" dirty="0">
                <a:solidFill>
                  <a:schemeClr val="bg2">
                    <a:lumMod val="10000"/>
                  </a:schemeClr>
                </a:solidFill>
                <a:hlinkClick r:id="rId2">
                  <a:extLst>
                    <a:ext uri="{A12FA001-AC4F-418D-AE19-62706E023703}">
                      <ahyp:hlinkClr xmlns:ahyp="http://schemas.microsoft.com/office/drawing/2018/hyperlinkcolor" val="tx"/>
                    </a:ext>
                  </a:extLst>
                </a:hlinkClick>
              </a:rPr>
              <a:t>Scholar Orientation</a:t>
            </a:r>
            <a:r>
              <a:rPr lang="en-US" sz="3400" dirty="0">
                <a:solidFill>
                  <a:schemeClr val="bg2">
                    <a:lumMod val="10000"/>
                  </a:schemeClr>
                </a:solidFill>
              </a:rPr>
              <a:t>: extending your professional network, meeting other scholars and alumni, and learning new skills.</a:t>
            </a:r>
          </a:p>
          <a:p>
            <a:pPr lvl="1"/>
            <a:r>
              <a:rPr lang="en-US" sz="3200" dirty="0">
                <a:solidFill>
                  <a:schemeClr val="bg2">
                    <a:lumMod val="10000"/>
                  </a:schemeClr>
                </a:solidFill>
              </a:rPr>
              <a:t>The </a:t>
            </a:r>
            <a:r>
              <a:rPr lang="en-US" sz="3200" b="1" dirty="0">
                <a:solidFill>
                  <a:schemeClr val="bg2">
                    <a:lumMod val="10000"/>
                  </a:schemeClr>
                </a:solidFill>
              </a:rPr>
              <a:t>Scholar Orientation is Required</a:t>
            </a:r>
          </a:p>
          <a:p>
            <a:pPr lvl="1"/>
            <a:r>
              <a:rPr lang="en-US" sz="3200" dirty="0">
                <a:solidFill>
                  <a:schemeClr val="bg2">
                    <a:lumMod val="10000"/>
                  </a:schemeClr>
                </a:solidFill>
              </a:rPr>
              <a:t>2023 Orientation Dates: </a:t>
            </a:r>
            <a:r>
              <a:rPr lang="en-US" sz="3200" b="1" dirty="0">
                <a:solidFill>
                  <a:schemeClr val="bg2">
                    <a:lumMod val="10000"/>
                  </a:schemeClr>
                </a:solidFill>
              </a:rPr>
              <a:t>August 2-6, 2023</a:t>
            </a:r>
          </a:p>
          <a:p>
            <a:pPr lvl="1"/>
            <a:endParaRPr lang="en-US" dirty="0">
              <a:solidFill>
                <a:srgbClr val="3C231F"/>
              </a:solidFill>
            </a:endParaRPr>
          </a:p>
        </p:txBody>
      </p:sp>
      <p:pic>
        <p:nvPicPr>
          <p:cNvPr id="4" name="Picture 3" descr="A close up of a sign&#10;&#10;Description automatically generated">
            <a:extLst>
              <a:ext uri="{FF2B5EF4-FFF2-40B4-BE49-F238E27FC236}">
                <a16:creationId xmlns:a16="http://schemas.microsoft.com/office/drawing/2014/main" id="{DA7483F9-63F0-4B1C-B577-024A93DCA4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7132" y="5738325"/>
            <a:ext cx="762940" cy="848503"/>
          </a:xfrm>
          <a:prstGeom prst="rect">
            <a:avLst/>
          </a:prstGeom>
        </p:spPr>
      </p:pic>
    </p:spTree>
    <p:extLst>
      <p:ext uri="{BB962C8B-B14F-4D97-AF65-F5344CB8AC3E}">
        <p14:creationId xmlns:p14="http://schemas.microsoft.com/office/powerpoint/2010/main" val="1574044216"/>
      </p:ext>
    </p:extLst>
  </p:cSld>
  <p:clrMapOvr>
    <a:masterClrMapping/>
  </p:clrMapOvr>
  <p:transition spd="slow">
    <p:push dir="d"/>
  </p:transition>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Rutland template">
  <a:themeElements>
    <a:clrScheme name="Custom 11">
      <a:dk1>
        <a:srgbClr val="363636"/>
      </a:dk1>
      <a:lt1>
        <a:srgbClr val="FFFFFF"/>
      </a:lt1>
      <a:dk2>
        <a:srgbClr val="AB0C2F"/>
      </a:dk2>
      <a:lt2>
        <a:srgbClr val="FFFFFF"/>
      </a:lt2>
      <a:accent1>
        <a:srgbClr val="AB0C2F"/>
      </a:accent1>
      <a:accent2>
        <a:srgbClr val="888B8D"/>
      </a:accent2>
      <a:accent3>
        <a:srgbClr val="C8C9C7"/>
      </a:accent3>
      <a:accent4>
        <a:srgbClr val="2F4B83"/>
      </a:accent4>
      <a:accent5>
        <a:srgbClr val="473D6C"/>
      </a:accent5>
      <a:accent6>
        <a:srgbClr val="3F3F75"/>
      </a:accent6>
      <a:hlink>
        <a:srgbClr val="219400"/>
      </a:hlink>
      <a:folHlink>
        <a:srgbClr val="6D6D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utland template">
  <a:themeElements>
    <a:clrScheme name="Custom 20">
      <a:dk1>
        <a:srgbClr val="363636"/>
      </a:dk1>
      <a:lt1>
        <a:srgbClr val="FFFFFF"/>
      </a:lt1>
      <a:dk2>
        <a:srgbClr val="AB0C2F"/>
      </a:dk2>
      <a:lt2>
        <a:srgbClr val="FFFFFF"/>
      </a:lt2>
      <a:accent1>
        <a:srgbClr val="AB0C2F"/>
      </a:accent1>
      <a:accent2>
        <a:srgbClr val="888B8D"/>
      </a:accent2>
      <a:accent3>
        <a:srgbClr val="C8C9C7"/>
      </a:accent3>
      <a:accent4>
        <a:srgbClr val="2F4B83"/>
      </a:accent4>
      <a:accent5>
        <a:srgbClr val="473D6C"/>
      </a:accent5>
      <a:accent6>
        <a:srgbClr val="3F3F75"/>
      </a:accent6>
      <a:hlink>
        <a:srgbClr val="0076A5"/>
      </a:hlink>
      <a:folHlink>
        <a:srgbClr val="6D6D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0F229948536044B543782278252ADC" ma:contentTypeVersion="4" ma:contentTypeDescription="Create a new document." ma:contentTypeScope="" ma:versionID="c0101e092229bd38d5113753c769c169">
  <xsd:schema xmlns:xsd="http://www.w3.org/2001/XMLSchema" xmlns:xs="http://www.w3.org/2001/XMLSchema" xmlns:p="http://schemas.microsoft.com/office/2006/metadata/properties" xmlns:ns3="85abcb63-bf44-40e3-bc2a-baa4081163fc" targetNamespace="http://schemas.microsoft.com/office/2006/metadata/properties" ma:root="true" ma:fieldsID="cb881e539c62736d18fc09d3c7a291a6" ns3:_="">
    <xsd:import namespace="85abcb63-bf44-40e3-bc2a-baa4081163f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abcb63-bf44-40e3-bc2a-baa408116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ABFD16-54F4-45CC-B3E0-5596F2878383}">
  <ds:schemaRefs>
    <ds:schemaRef ds:uri="http://purl.org/dc/elements/1.1/"/>
    <ds:schemaRef ds:uri="http://schemas.microsoft.com/office/infopath/2007/PartnerControls"/>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85abcb63-bf44-40e3-bc2a-baa4081163fc"/>
  </ds:schemaRefs>
</ds:datastoreItem>
</file>

<file path=customXml/itemProps2.xml><?xml version="1.0" encoding="utf-8"?>
<ds:datastoreItem xmlns:ds="http://schemas.openxmlformats.org/officeDocument/2006/customXml" ds:itemID="{B66AA7DC-F381-4A5E-810A-F2C9A84E9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abcb63-bf44-40e3-bc2a-baa408116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7A0E54-1E16-46E4-BF96-BC43E713E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116</TotalTime>
  <Words>1593</Words>
  <Application>Microsoft Office PowerPoint</Application>
  <PresentationFormat>Widescreen</PresentationFormat>
  <Paragraphs>194</Paragraphs>
  <Slides>24</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Calibri</vt:lpstr>
      <vt:lpstr>Century Gothic</vt:lpstr>
      <vt:lpstr>News Cycle</vt:lpstr>
      <vt:lpstr>Raleway</vt:lpstr>
      <vt:lpstr>Raleway Thin</vt:lpstr>
      <vt:lpstr>Red Hat Display</vt:lpstr>
      <vt:lpstr>Red Hat Display Black</vt:lpstr>
      <vt:lpstr>Wingdings</vt:lpstr>
      <vt:lpstr>Wingdings 3</vt:lpstr>
      <vt:lpstr>Wisp</vt:lpstr>
      <vt:lpstr>Rutland template</vt:lpstr>
      <vt:lpstr>1_Rutland template</vt:lpstr>
      <vt:lpstr>PowerPoint Presentation</vt:lpstr>
      <vt:lpstr>Introductions</vt:lpstr>
      <vt:lpstr>What is the Udall foundation?  </vt:lpstr>
      <vt:lpstr>Environment- Who should apply?</vt:lpstr>
      <vt:lpstr>Tribal Public Policy/Native American Health Care- Who should apply?</vt:lpstr>
      <vt:lpstr>How will the Foundation know I’m Native? </vt:lpstr>
      <vt:lpstr>What do you mean by sophomore &amp; junior?</vt:lpstr>
      <vt:lpstr>Why should I apply?</vt:lpstr>
      <vt:lpstr>Why should I apply?</vt:lpstr>
      <vt:lpstr>Application components</vt:lpstr>
      <vt:lpstr>Dust off your resume! </vt:lpstr>
      <vt:lpstr>Short answer essays</vt:lpstr>
      <vt:lpstr>Short answer essays</vt:lpstr>
      <vt:lpstr>Personal statement</vt:lpstr>
      <vt:lpstr>3 Letters of recommendation</vt:lpstr>
      <vt:lpstr>How do I demonstrate  commitment to the environment?</vt:lpstr>
      <vt:lpstr>Some little-known facts</vt:lpstr>
      <vt:lpstr>Benefits of applying for fellowships</vt:lpstr>
      <vt:lpstr>Next steps</vt:lpstr>
      <vt:lpstr>PowerPoint Presentation</vt:lpstr>
      <vt:lpstr>Important dates</vt:lpstr>
      <vt:lpstr>Additional resources</vt:lpstr>
      <vt:lpstr>ONIF Services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Randler</dc:creator>
  <cp:lastModifiedBy>Lindsay Anderson</cp:lastModifiedBy>
  <cp:revision>345</cp:revision>
  <dcterms:created xsi:type="dcterms:W3CDTF">2015-11-12T23:36:51Z</dcterms:created>
  <dcterms:modified xsi:type="dcterms:W3CDTF">2023-01-20T01:40:53Z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0x010100440F229948536044B543782278252ADC</vt:lpwstr>
  </property>
</Properties>
</file>